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Ex1.xml" ContentType="application/vnd.ms-office.chartex+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handoutMasterIdLst>
    <p:handoutMasterId r:id="rId4"/>
  </p:handoutMasterIdLst>
  <p:sldIdLst>
    <p:sldId id="258" r:id="rId2"/>
  </p:sldIdLst>
  <p:sldSz cx="30279975" cy="42808525"/>
  <p:notesSz cx="6797675" cy="9926638"/>
  <p:defaultTextStyle>
    <a:defPPr>
      <a:defRPr lang="de-DE"/>
    </a:defPPr>
    <a:lvl1pPr algn="l" defTabSz="4175125">
      <a:spcBef>
        <a:spcPts val="0"/>
      </a:spcBef>
      <a:spcAft>
        <a:spcPts val="0"/>
      </a:spcAft>
      <a:defRPr sz="8200">
        <a:solidFill>
          <a:schemeClr val="tx1"/>
        </a:solidFill>
        <a:latin typeface="Arial"/>
        <a:ea typeface="+mn-ea"/>
        <a:cs typeface="Arial"/>
      </a:defRPr>
    </a:lvl1pPr>
    <a:lvl2pPr marL="2087563" indent="-1630363" algn="l" defTabSz="4175125">
      <a:spcBef>
        <a:spcPts val="0"/>
      </a:spcBef>
      <a:spcAft>
        <a:spcPts val="0"/>
      </a:spcAft>
      <a:defRPr sz="8200">
        <a:solidFill>
          <a:schemeClr val="tx1"/>
        </a:solidFill>
        <a:latin typeface="Arial"/>
        <a:ea typeface="+mn-ea"/>
        <a:cs typeface="Arial"/>
      </a:defRPr>
    </a:lvl2pPr>
    <a:lvl3pPr marL="4175125" indent="-3260725" algn="l" defTabSz="4175125">
      <a:spcBef>
        <a:spcPts val="0"/>
      </a:spcBef>
      <a:spcAft>
        <a:spcPts val="0"/>
      </a:spcAft>
      <a:defRPr sz="8200">
        <a:solidFill>
          <a:schemeClr val="tx1"/>
        </a:solidFill>
        <a:latin typeface="Arial"/>
        <a:ea typeface="+mn-ea"/>
        <a:cs typeface="Arial"/>
      </a:defRPr>
    </a:lvl3pPr>
    <a:lvl4pPr marL="6264275" indent="-4892675" algn="l" defTabSz="4175125">
      <a:spcBef>
        <a:spcPts val="0"/>
      </a:spcBef>
      <a:spcAft>
        <a:spcPts val="0"/>
      </a:spcAft>
      <a:defRPr sz="8200">
        <a:solidFill>
          <a:schemeClr val="tx1"/>
        </a:solidFill>
        <a:latin typeface="Arial"/>
        <a:ea typeface="+mn-ea"/>
        <a:cs typeface="Arial"/>
      </a:defRPr>
    </a:lvl4pPr>
    <a:lvl5pPr marL="8351838" indent="-6523038" algn="l" defTabSz="4175125">
      <a:spcBef>
        <a:spcPts val="0"/>
      </a:spcBef>
      <a:spcAft>
        <a:spcPts val="0"/>
      </a:spcAft>
      <a:defRPr sz="8200">
        <a:solidFill>
          <a:schemeClr val="tx1"/>
        </a:solidFill>
        <a:latin typeface="Arial"/>
        <a:ea typeface="+mn-ea"/>
        <a:cs typeface="Arial"/>
      </a:defRPr>
    </a:lvl5pPr>
    <a:lvl6pPr marL="2286000" algn="l" defTabSz="914400">
      <a:defRPr sz="8200">
        <a:solidFill>
          <a:schemeClr val="tx1"/>
        </a:solidFill>
        <a:latin typeface="Arial"/>
        <a:ea typeface="+mn-ea"/>
        <a:cs typeface="Arial"/>
      </a:defRPr>
    </a:lvl6pPr>
    <a:lvl7pPr marL="2743200" algn="l" defTabSz="914400">
      <a:defRPr sz="8200">
        <a:solidFill>
          <a:schemeClr val="tx1"/>
        </a:solidFill>
        <a:latin typeface="Arial"/>
        <a:ea typeface="+mn-ea"/>
        <a:cs typeface="Arial"/>
      </a:defRPr>
    </a:lvl7pPr>
    <a:lvl8pPr marL="3200400" algn="l" defTabSz="914400">
      <a:defRPr sz="8200">
        <a:solidFill>
          <a:schemeClr val="tx1"/>
        </a:solidFill>
        <a:latin typeface="Arial"/>
        <a:ea typeface="+mn-ea"/>
        <a:cs typeface="Arial"/>
      </a:defRPr>
    </a:lvl8pPr>
    <a:lvl9pPr marL="3657600" algn="l" defTabSz="914400">
      <a:defRPr sz="8200">
        <a:solidFill>
          <a:schemeClr val="tx1"/>
        </a:solidFill>
        <a:latin typeface="Arial"/>
        <a:ea typeface="+mn-ea"/>
        <a:cs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B6A8D1-8FB6-7EBB-99E1-7473720632A3}" name="Isabel S." initials="IS" userId="97ef214d407ab514"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enberg, Mai Ly (70S5RT@rwth-aachen.de)" initials="TML(" lastIdx="8" clrIdx="0"/>
  <p:cmAuthor id="2" name="Isabel S." initials="IS"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08C"/>
    <a:srgbClr val="E6E6E6"/>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499" autoAdjust="0"/>
  </p:normalViewPr>
  <p:slideViewPr>
    <p:cSldViewPr>
      <p:cViewPr>
        <p:scale>
          <a:sx n="25" d="100"/>
          <a:sy n="25" d="100"/>
        </p:scale>
        <p:origin x="2310" y="1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63" d="100"/>
          <a:sy n="63" d="100"/>
        </p:scale>
        <p:origin x="3209" y="2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8/10/relationships/authors" Targe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Tabelle1!$A$2:$A$77</cx:f>
        <cx:lvl ptCount="76" formatCode="Standard">
          <cx:pt idx="0">1</cx:pt>
          <cx:pt idx="1">3</cx:pt>
          <cx:pt idx="2">3</cx:pt>
          <cx:pt idx="3">3</cx:pt>
          <cx:pt idx="4">5</cx:pt>
          <cx:pt idx="5">6</cx:pt>
          <cx:pt idx="6">6</cx:pt>
          <cx:pt idx="7">6</cx:pt>
          <cx:pt idx="8">7</cx:pt>
          <cx:pt idx="9">8</cx:pt>
          <cx:pt idx="10">8</cx:pt>
          <cx:pt idx="11">9</cx:pt>
          <cx:pt idx="12">9</cx:pt>
          <cx:pt idx="13">9</cx:pt>
          <cx:pt idx="14">9</cx:pt>
          <cx:pt idx="15">9</cx:pt>
          <cx:pt idx="16">10</cx:pt>
          <cx:pt idx="17">10</cx:pt>
          <cx:pt idx="18">10</cx:pt>
          <cx:pt idx="19">10</cx:pt>
          <cx:pt idx="20">10</cx:pt>
          <cx:pt idx="21">10</cx:pt>
          <cx:pt idx="22">11</cx:pt>
          <cx:pt idx="23">11</cx:pt>
          <cx:pt idx="24">11</cx:pt>
          <cx:pt idx="25">11</cx:pt>
          <cx:pt idx="26">11</cx:pt>
          <cx:pt idx="27">11</cx:pt>
          <cx:pt idx="28">12</cx:pt>
          <cx:pt idx="29">12</cx:pt>
          <cx:pt idx="30">12</cx:pt>
          <cx:pt idx="31">12</cx:pt>
          <cx:pt idx="32">12</cx:pt>
          <cx:pt idx="33">12</cx:pt>
          <cx:pt idx="34">13</cx:pt>
          <cx:pt idx="35">13</cx:pt>
          <cx:pt idx="36">13</cx:pt>
          <cx:pt idx="37">13</cx:pt>
          <cx:pt idx="38">13</cx:pt>
          <cx:pt idx="39">14</cx:pt>
          <cx:pt idx="40">14</cx:pt>
          <cx:pt idx="41">14</cx:pt>
          <cx:pt idx="42">14</cx:pt>
          <cx:pt idx="43">14</cx:pt>
          <cx:pt idx="44">14</cx:pt>
          <cx:pt idx="45">15</cx:pt>
          <cx:pt idx="46">15</cx:pt>
          <cx:pt idx="47">15</cx:pt>
          <cx:pt idx="48">15</cx:pt>
          <cx:pt idx="49">15</cx:pt>
          <cx:pt idx="50">15</cx:pt>
          <cx:pt idx="51">15</cx:pt>
          <cx:pt idx="52">15</cx:pt>
          <cx:pt idx="53">16</cx:pt>
          <cx:pt idx="54">16</cx:pt>
          <cx:pt idx="55">16</cx:pt>
          <cx:pt idx="56">16</cx:pt>
          <cx:pt idx="57">17</cx:pt>
          <cx:pt idx="58">17</cx:pt>
          <cx:pt idx="59">17</cx:pt>
          <cx:pt idx="60">17</cx:pt>
          <cx:pt idx="61">17</cx:pt>
          <cx:pt idx="62">17</cx:pt>
          <cx:pt idx="63">18</cx:pt>
          <cx:pt idx="64">18</cx:pt>
          <cx:pt idx="65">18</cx:pt>
          <cx:pt idx="66">18</cx:pt>
          <cx:pt idx="67">19</cx:pt>
          <cx:pt idx="68">19</cx:pt>
          <cx:pt idx="69">19</cx:pt>
          <cx:pt idx="70">20</cx:pt>
          <cx:pt idx="71">21</cx:pt>
          <cx:pt idx="72">22</cx:pt>
          <cx:pt idx="73">22</cx:pt>
          <cx:pt idx="74">24</cx:pt>
          <cx:pt idx="75">24</cx:pt>
        </cx:lvl>
      </cx:numDim>
    </cx:data>
  </cx:chartData>
  <cx:chart>
    <cx:title pos="t" align="ctr" overlay="0">
      <cx:txPr>
        <a:bodyPr spcFirstLastPara="1" vertOverflow="ellipsis" horzOverflow="overflow" wrap="square" lIns="0" tIns="0" rIns="0" bIns="0" anchor="ctr" anchorCtr="1"/>
        <a:lstStyle/>
        <a:p>
          <a:pPr algn="ctr" rtl="0">
            <a:defRPr/>
          </a:pPr>
          <a:endParaRPr lang="de-DE" sz="1862" b="0" i="0" u="none" strike="noStrike" baseline="0" dirty="0">
            <a:solidFill>
              <a:prstClr val="black">
                <a:lumMod val="65000"/>
                <a:lumOff val="35000"/>
              </a:prstClr>
            </a:solidFill>
            <a:latin typeface="Arial"/>
            <a:cs typeface="Arial"/>
          </a:endParaRPr>
        </a:p>
      </cx:txPr>
    </cx:title>
    <cx:plotArea>
      <cx:plotAreaRegion>
        <cx:series layoutId="clusteredColumn" uniqueId="{83ACB390-4B2B-4D11-87BB-FEBDBAFED814}">
          <cx:tx>
            <cx:txData>
              <cx:f>Tabelle1!$A$1</cx:f>
              <cx:v>MyData1</cx:v>
            </cx:txData>
          </cx:tx>
          <cx:dataPt idx="0">
            <cx:spPr>
              <a:solidFill>
                <a:srgbClr val="C0504D"/>
              </a:solidFill>
            </cx:spPr>
          </cx:dataPt>
          <cx:dataPt idx="1">
            <cx:spPr>
              <a:solidFill>
                <a:prstClr val="white">
                  <a:lumMod val="50000"/>
                </a:prstClr>
              </a:solidFill>
            </cx:spPr>
          </cx:dataPt>
          <cx:dataPt idx="4">
            <cx:spPr>
              <a:solidFill>
                <a:prstClr val="white">
                  <a:lumMod val="50000"/>
                </a:prstClr>
              </a:solidFill>
            </cx:spPr>
          </cx:dataPt>
          <cx:dataPt idx="5">
            <cx:spPr>
              <a:solidFill>
                <a:srgbClr val="C0504D"/>
              </a:solidFill>
            </cx:spPr>
          </cx:dataPt>
          <cx:dataId val="0"/>
          <cx:layoutPr>
            <cx:binning intervalClosed="r"/>
          </cx:layoutPr>
        </cx:series>
      </cx:plotAreaRegion>
      <cx:axis id="0">
        <cx:catScaling gapWidth="0.200000003"/>
        <cx:tickLabels/>
      </cx:axis>
      <cx:axis id="1">
        <cx:valScaling/>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2BAAE560-558B-7224-EB4C-B80D8C7BCA4C}"/>
              </a:ext>
            </a:extLst>
          </p:cNvPr>
          <p:cNvSpPr>
            <a:spLocks noGrp="1"/>
          </p:cNvSpPr>
          <p:nvPr>
            <p:ph type="hdr" sz="quarter"/>
          </p:nvPr>
        </p:nvSpPr>
        <p:spPr>
          <a:xfrm>
            <a:off x="0" y="0"/>
            <a:ext cx="2945517" cy="497694"/>
          </a:xfrm>
          <a:prstGeom prst="rect">
            <a:avLst/>
          </a:prstGeom>
        </p:spPr>
        <p:txBody>
          <a:bodyPr vert="horz" lIns="20921" tIns="10461" rIns="20921" bIns="10461" rtlCol="0"/>
          <a:lstStyle>
            <a:lvl1pPr algn="l">
              <a:defRPr sz="300"/>
            </a:lvl1pPr>
          </a:lstStyle>
          <a:p>
            <a:endParaRPr lang="de-DE" dirty="0"/>
          </a:p>
        </p:txBody>
      </p:sp>
      <p:sp>
        <p:nvSpPr>
          <p:cNvPr id="3" name="Datumsplatzhalter 2">
            <a:extLst>
              <a:ext uri="{FF2B5EF4-FFF2-40B4-BE49-F238E27FC236}">
                <a16:creationId xmlns:a16="http://schemas.microsoft.com/office/drawing/2014/main" id="{775728D3-A97A-8351-E0F6-A2C1B6689DA8}"/>
              </a:ext>
            </a:extLst>
          </p:cNvPr>
          <p:cNvSpPr>
            <a:spLocks noGrp="1"/>
          </p:cNvSpPr>
          <p:nvPr>
            <p:ph type="dt" sz="quarter" idx="1"/>
          </p:nvPr>
        </p:nvSpPr>
        <p:spPr>
          <a:xfrm>
            <a:off x="3850377" y="0"/>
            <a:ext cx="2945873" cy="497694"/>
          </a:xfrm>
          <a:prstGeom prst="rect">
            <a:avLst/>
          </a:prstGeom>
        </p:spPr>
        <p:txBody>
          <a:bodyPr vert="horz" lIns="20921" tIns="10461" rIns="20921" bIns="10461" rtlCol="0"/>
          <a:lstStyle>
            <a:lvl1pPr algn="r">
              <a:defRPr sz="300"/>
            </a:lvl1pPr>
          </a:lstStyle>
          <a:p>
            <a:fld id="{2B9AB447-551B-4368-AB5D-9654B953A102}" type="datetimeFigureOut">
              <a:rPr lang="de-DE" smtClean="0"/>
              <a:t>28.01.2025</a:t>
            </a:fld>
            <a:endParaRPr lang="de-DE" dirty="0"/>
          </a:p>
        </p:txBody>
      </p:sp>
      <p:sp>
        <p:nvSpPr>
          <p:cNvPr id="4" name="Fußzeilenplatzhalter 3">
            <a:extLst>
              <a:ext uri="{FF2B5EF4-FFF2-40B4-BE49-F238E27FC236}">
                <a16:creationId xmlns:a16="http://schemas.microsoft.com/office/drawing/2014/main" id="{722C853E-0C1D-95BE-35B2-27912851A9C1}"/>
              </a:ext>
            </a:extLst>
          </p:cNvPr>
          <p:cNvSpPr>
            <a:spLocks noGrp="1"/>
          </p:cNvSpPr>
          <p:nvPr>
            <p:ph type="ftr" sz="quarter" idx="2"/>
          </p:nvPr>
        </p:nvSpPr>
        <p:spPr>
          <a:xfrm>
            <a:off x="0" y="9428944"/>
            <a:ext cx="2945517" cy="497694"/>
          </a:xfrm>
          <a:prstGeom prst="rect">
            <a:avLst/>
          </a:prstGeom>
        </p:spPr>
        <p:txBody>
          <a:bodyPr vert="horz" lIns="20921" tIns="10461" rIns="20921" bIns="10461" rtlCol="0" anchor="b"/>
          <a:lstStyle>
            <a:lvl1pPr algn="l">
              <a:defRPr sz="300"/>
            </a:lvl1pPr>
          </a:lstStyle>
          <a:p>
            <a:endParaRPr lang="de-DE" dirty="0"/>
          </a:p>
        </p:txBody>
      </p:sp>
      <p:sp>
        <p:nvSpPr>
          <p:cNvPr id="5" name="Foliennummernplatzhalter 4">
            <a:extLst>
              <a:ext uri="{FF2B5EF4-FFF2-40B4-BE49-F238E27FC236}">
                <a16:creationId xmlns:a16="http://schemas.microsoft.com/office/drawing/2014/main" id="{CD25950B-D080-019A-05CC-E9B79603653F}"/>
              </a:ext>
            </a:extLst>
          </p:cNvPr>
          <p:cNvSpPr>
            <a:spLocks noGrp="1"/>
          </p:cNvSpPr>
          <p:nvPr>
            <p:ph type="sldNum" sz="quarter" idx="3"/>
          </p:nvPr>
        </p:nvSpPr>
        <p:spPr>
          <a:xfrm>
            <a:off x="3850377" y="9428944"/>
            <a:ext cx="2945873" cy="497694"/>
          </a:xfrm>
          <a:prstGeom prst="rect">
            <a:avLst/>
          </a:prstGeom>
        </p:spPr>
        <p:txBody>
          <a:bodyPr vert="horz" lIns="20921" tIns="10461" rIns="20921" bIns="10461" rtlCol="0" anchor="b"/>
          <a:lstStyle>
            <a:lvl1pPr algn="r">
              <a:defRPr sz="300"/>
            </a:lvl1pPr>
          </a:lstStyle>
          <a:p>
            <a:fld id="{4149030D-19BD-472D-9452-9FE678C3CB06}" type="slidenum">
              <a:rPr lang="de-DE" smtClean="0"/>
              <a:t>‹Nr.›</a:t>
            </a:fld>
            <a:endParaRPr lang="de-DE" dirty="0"/>
          </a:p>
        </p:txBody>
      </p:sp>
    </p:spTree>
    <p:extLst>
      <p:ext uri="{BB962C8B-B14F-4D97-AF65-F5344CB8AC3E}">
        <p14:creationId xmlns:p14="http://schemas.microsoft.com/office/powerpoint/2010/main" val="887716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AE2C3D6-7A58-4E66-88FF-E7257D17A348}" type="datetimeFigureOut">
              <a:rPr lang="de-DE" smtClean="0"/>
              <a:t>28.01.2025</a:t>
            </a:fld>
            <a:endParaRPr lang="de-DE" dirty="0"/>
          </a:p>
        </p:txBody>
      </p:sp>
      <p:sp>
        <p:nvSpPr>
          <p:cNvPr id="4" name="Folienbildplatzhalt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6720BD3-66A9-40DA-9FBD-2EB70E75D529}" type="slidenum">
              <a:rPr lang="de-DE" smtClean="0"/>
              <a:t>‹Nr.›</a:t>
            </a:fld>
            <a:endParaRPr lang="de-DE" dirty="0"/>
          </a:p>
        </p:txBody>
      </p:sp>
    </p:spTree>
    <p:extLst>
      <p:ext uri="{BB962C8B-B14F-4D97-AF65-F5344CB8AC3E}">
        <p14:creationId xmlns:p14="http://schemas.microsoft.com/office/powerpoint/2010/main" val="172954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pic>
        <p:nvPicPr>
          <p:cNvPr id="5" name="Grafik 4" descr="Ein Bild, das Muster, Symmetrie, Farbigkeit, Kunst enthält.&#10;&#10;Automatisch generierte Beschreibung">
            <a:extLst>
              <a:ext uri="{FF2B5EF4-FFF2-40B4-BE49-F238E27FC236}">
                <a16:creationId xmlns:a16="http://schemas.microsoft.com/office/drawing/2014/main" id="{F77FD3A4-AAE2-BF49-7774-09D0D618F0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3100" r="-163" b="3334"/>
          <a:stretch/>
        </p:blipFill>
        <p:spPr>
          <a:xfrm>
            <a:off x="1447200" y="1741714"/>
            <a:ext cx="27327036" cy="4292053"/>
          </a:xfrm>
          <a:prstGeom prst="rect">
            <a:avLst/>
          </a:prstGeom>
        </p:spPr>
      </p:pic>
      <p:sp>
        <p:nvSpPr>
          <p:cNvPr id="19" name="Fußzeilenplatzhalter 4"/>
          <p:cNvSpPr txBox="1"/>
          <p:nvPr userDrawn="1"/>
        </p:nvSpPr>
        <p:spPr bwMode="auto">
          <a:xfrm>
            <a:off x="20185063" y="39231888"/>
            <a:ext cx="8647112" cy="2133600"/>
          </a:xfrm>
          <a:prstGeom prst="rect">
            <a:avLst/>
          </a:prstGeom>
        </p:spPr>
        <p:txBody>
          <a:bodyPr/>
          <a:lstStyle>
            <a:lvl1pPr>
              <a:defRPr sz="2300"/>
            </a:lvl1pPr>
          </a:lstStyle>
          <a:p>
            <a:pPr>
              <a:defRPr/>
            </a:pPr>
            <a:endParaRPr lang="de-DE" dirty="0"/>
          </a:p>
        </p:txBody>
      </p:sp>
      <p:sp>
        <p:nvSpPr>
          <p:cNvPr id="12" name="Textplatzhalter 11"/>
          <p:cNvSpPr>
            <a:spLocks noGrp="1"/>
          </p:cNvSpPr>
          <p:nvPr>
            <p:ph type="body" sz="quarter" idx="13" hasCustomPrompt="1"/>
          </p:nvPr>
        </p:nvSpPr>
        <p:spPr bwMode="auto">
          <a:xfrm>
            <a:off x="1447801" y="6804281"/>
            <a:ext cx="13333412" cy="8589735"/>
          </a:xfrm>
          <a:prstGeom prst="rect">
            <a:avLst/>
          </a:prstGeom>
          <a:solidFill>
            <a:schemeClr val="accent1">
              <a:lumMod val="20000"/>
              <a:lumOff val="80000"/>
            </a:schemeClr>
          </a:solidFill>
          <a:ln>
            <a:noFill/>
          </a:ln>
        </p:spPr>
        <p:txBody>
          <a:bodyPr lIns="180000" tIns="180000" rIns="180000" bIns="180000"/>
          <a:lstStyle>
            <a:lvl1pPr marL="0" indent="0">
              <a:buNone/>
              <a:defRPr lang="de-DE" sz="2600" b="0" i="0" u="none" strike="noStrike"/>
            </a:lvl1pPr>
            <a:lvl2pPr marL="714375" indent="-714375">
              <a:buFont typeface="Wingdings"/>
              <a:buChar char="§"/>
              <a:defRPr sz="2300"/>
            </a:lvl2pPr>
            <a:lvl3pPr>
              <a:defRPr sz="2300"/>
            </a:lvl3pPr>
            <a:lvl4pPr>
              <a:defRPr sz="2300"/>
            </a:lvl4pPr>
            <a:lvl5pPr>
              <a:defRPr sz="2300"/>
            </a:lvl5pPr>
          </a:lstStyle>
          <a:p>
            <a:pPr lvl="0">
              <a:defRPr/>
            </a:pPr>
            <a:r>
              <a:rPr lang="de-DE" dirty="0"/>
              <a:t>Formatvorlagen des Textmasters bearbeiten</a:t>
            </a:r>
            <a:endParaRPr dirty="0"/>
          </a:p>
        </p:txBody>
      </p:sp>
      <p:sp>
        <p:nvSpPr>
          <p:cNvPr id="13" name="Textplatzhalter 11"/>
          <p:cNvSpPr>
            <a:spLocks noGrp="1"/>
          </p:cNvSpPr>
          <p:nvPr>
            <p:ph type="body" sz="quarter" idx="14" hasCustomPrompt="1"/>
          </p:nvPr>
        </p:nvSpPr>
        <p:spPr bwMode="auto">
          <a:xfrm>
            <a:off x="1447801" y="6150464"/>
            <a:ext cx="13333412" cy="629167"/>
          </a:xfrm>
          <a:prstGeom prst="rect">
            <a:avLst/>
          </a:prstGeom>
        </p:spPr>
        <p:txBody>
          <a:bodyPr lIns="180000" tIns="0" rIns="0" bIns="0"/>
          <a:lstStyle>
            <a:lvl1pPr>
              <a:buNone/>
              <a:defRPr sz="3800" b="1"/>
            </a:lvl1pPr>
            <a:lvl2pPr marL="714375" indent="-714375">
              <a:buFont typeface="Wingdings"/>
              <a:buChar char="§"/>
              <a:defRPr sz="2300"/>
            </a:lvl2pPr>
            <a:lvl3pPr>
              <a:defRPr sz="2300"/>
            </a:lvl3pPr>
            <a:lvl4pPr>
              <a:defRPr sz="2300"/>
            </a:lvl4pPr>
            <a:lvl5pPr>
              <a:defRPr sz="2300"/>
            </a:lvl5pPr>
          </a:lstStyle>
          <a:p>
            <a:pPr lvl="0">
              <a:defRPr/>
            </a:pPr>
            <a:r>
              <a:rPr lang="de-DE" dirty="0" err="1"/>
              <a:t>Introduction</a:t>
            </a:r>
            <a:endParaRPr dirty="0"/>
          </a:p>
        </p:txBody>
      </p:sp>
      <p:sp>
        <p:nvSpPr>
          <p:cNvPr id="16" name="Textplatzhalter 11"/>
          <p:cNvSpPr>
            <a:spLocks noGrp="1"/>
          </p:cNvSpPr>
          <p:nvPr>
            <p:ph type="body" sz="quarter" idx="16" hasCustomPrompt="1"/>
          </p:nvPr>
        </p:nvSpPr>
        <p:spPr bwMode="auto">
          <a:xfrm>
            <a:off x="1444197" y="16550217"/>
            <a:ext cx="13333412" cy="5598584"/>
          </a:xfrm>
          <a:prstGeom prst="rect">
            <a:avLst/>
          </a:prstGeom>
          <a:solidFill>
            <a:schemeClr val="accent1">
              <a:lumMod val="20000"/>
              <a:lumOff val="80000"/>
            </a:schemeClr>
          </a:solidFill>
        </p:spPr>
        <p:txBody>
          <a:bodyPr lIns="180000" tIns="180000" rIns="180000" bIns="180000"/>
          <a:lstStyle>
            <a:lvl1pPr marL="0" indent="0">
              <a:buNone/>
              <a:defRPr lang="de-DE" sz="2600" b="0" i="0" u="none" strike="noStrike"/>
            </a:lvl1pPr>
            <a:lvl2pPr marL="714375" indent="-714375">
              <a:buFont typeface="Wingdings"/>
              <a:buChar char="§"/>
              <a:defRPr sz="2300"/>
            </a:lvl2pPr>
            <a:lvl3pPr>
              <a:defRPr sz="2300"/>
            </a:lvl3pPr>
            <a:lvl4pPr>
              <a:defRPr sz="2300"/>
            </a:lvl4pPr>
            <a:lvl5pPr>
              <a:defRPr sz="2300"/>
            </a:lvl5pPr>
          </a:lstStyle>
          <a:p>
            <a:pPr lvl="0">
              <a:defRPr/>
            </a:pPr>
            <a:r>
              <a:rPr lang="de-DE" dirty="0"/>
              <a:t>Formatvorlagen des Textmasters bearbeiten</a:t>
            </a:r>
            <a:endParaRPr dirty="0"/>
          </a:p>
        </p:txBody>
      </p:sp>
      <p:sp>
        <p:nvSpPr>
          <p:cNvPr id="17" name="Textplatzhalter 11"/>
          <p:cNvSpPr>
            <a:spLocks noGrp="1"/>
          </p:cNvSpPr>
          <p:nvPr>
            <p:ph type="body" sz="quarter" idx="17" hasCustomPrompt="1"/>
          </p:nvPr>
        </p:nvSpPr>
        <p:spPr bwMode="auto">
          <a:xfrm>
            <a:off x="1444198" y="15906891"/>
            <a:ext cx="13333412" cy="618675"/>
          </a:xfrm>
          <a:prstGeom prst="rect">
            <a:avLst/>
          </a:prstGeom>
        </p:spPr>
        <p:txBody>
          <a:bodyPr lIns="180000" tIns="0" rIns="0" bIns="0"/>
          <a:lstStyle>
            <a:lvl1pPr>
              <a:buNone/>
              <a:defRPr sz="3800" b="1"/>
            </a:lvl1pPr>
            <a:lvl2pPr marL="714375" indent="-714375">
              <a:buFont typeface="Wingdings"/>
              <a:buChar char="§"/>
              <a:defRPr sz="2300"/>
            </a:lvl2pPr>
            <a:lvl3pPr>
              <a:defRPr sz="2300"/>
            </a:lvl3pPr>
            <a:lvl4pPr>
              <a:defRPr sz="2300"/>
            </a:lvl4pPr>
            <a:lvl5pPr>
              <a:defRPr sz="2300"/>
            </a:lvl5pPr>
          </a:lstStyle>
          <a:p>
            <a:pPr lvl="0">
              <a:defRPr/>
            </a:pPr>
            <a:r>
              <a:rPr lang="de-DE" dirty="0"/>
              <a:t>Methods</a:t>
            </a:r>
            <a:endParaRPr dirty="0"/>
          </a:p>
        </p:txBody>
      </p:sp>
      <p:sp>
        <p:nvSpPr>
          <p:cNvPr id="18" name="Textplatzhalter 11"/>
          <p:cNvSpPr>
            <a:spLocks noGrp="1"/>
          </p:cNvSpPr>
          <p:nvPr>
            <p:ph type="body" sz="quarter" idx="18" hasCustomPrompt="1"/>
          </p:nvPr>
        </p:nvSpPr>
        <p:spPr bwMode="auto">
          <a:xfrm>
            <a:off x="15412401" y="16550216"/>
            <a:ext cx="13333412" cy="15545224"/>
          </a:xfrm>
          <a:prstGeom prst="rect">
            <a:avLst/>
          </a:prstGeom>
          <a:solidFill>
            <a:schemeClr val="accent1">
              <a:lumMod val="20000"/>
              <a:lumOff val="80000"/>
            </a:schemeClr>
          </a:solidFill>
        </p:spPr>
        <p:txBody>
          <a:bodyPr lIns="180000" tIns="180000" rIns="180000" bIns="180000"/>
          <a:lstStyle>
            <a:lvl1pPr marL="0" indent="0">
              <a:buNone/>
              <a:defRPr lang="de-DE" sz="2600" b="0" i="0" u="none" strike="noStrike"/>
            </a:lvl1pPr>
            <a:lvl2pPr marL="714375" indent="-714375">
              <a:buFont typeface="Wingdings"/>
              <a:buChar char="§"/>
              <a:defRPr sz="2300"/>
            </a:lvl2pPr>
            <a:lvl3pPr>
              <a:defRPr sz="2300"/>
            </a:lvl3pPr>
            <a:lvl4pPr>
              <a:defRPr sz="2300"/>
            </a:lvl4pPr>
            <a:lvl5pPr>
              <a:defRPr sz="2300"/>
            </a:lvl5pPr>
          </a:lstStyle>
          <a:p>
            <a:pPr lvl="0">
              <a:defRPr/>
            </a:pPr>
            <a:r>
              <a:rPr lang="de-DE" dirty="0"/>
              <a:t>Formatvorlagen des Textmasters bearbeiten</a:t>
            </a:r>
            <a:endParaRPr dirty="0"/>
          </a:p>
        </p:txBody>
      </p:sp>
      <p:sp>
        <p:nvSpPr>
          <p:cNvPr id="27" name="Inhaltsplatzhalter 26"/>
          <p:cNvSpPr>
            <a:spLocks noGrp="1"/>
          </p:cNvSpPr>
          <p:nvPr>
            <p:ph sz="quarter" idx="23" hasCustomPrompt="1"/>
          </p:nvPr>
        </p:nvSpPr>
        <p:spPr bwMode="auto">
          <a:xfrm>
            <a:off x="15426377" y="14968681"/>
            <a:ext cx="13333412" cy="449988"/>
          </a:xfrm>
          <a:prstGeom prst="rect">
            <a:avLst/>
          </a:prstGeom>
        </p:spPr>
        <p:txBody>
          <a:bodyPr lIns="0" tIns="0" rIns="0" bIns="0"/>
          <a:lstStyle>
            <a:lvl1pPr>
              <a:buNone/>
              <a:defRPr sz="2300" b="1" i="1">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defRPr/>
            </a:pPr>
            <a:r>
              <a:rPr lang="de-DE" dirty="0"/>
              <a:t>Figure 1. </a:t>
            </a:r>
            <a:endParaRPr dirty="0"/>
          </a:p>
        </p:txBody>
      </p:sp>
      <p:sp>
        <p:nvSpPr>
          <p:cNvPr id="31" name="Textplatzhalter 30"/>
          <p:cNvSpPr>
            <a:spLocks noGrp="1"/>
          </p:cNvSpPr>
          <p:nvPr>
            <p:ph type="body" sz="quarter" idx="30" hasCustomPrompt="1"/>
          </p:nvPr>
        </p:nvSpPr>
        <p:spPr bwMode="auto">
          <a:xfrm>
            <a:off x="3879300" y="39948449"/>
            <a:ext cx="10558025" cy="2124000"/>
          </a:xfrm>
          <a:prstGeom prst="rect">
            <a:avLst/>
          </a:prstGeom>
        </p:spPr>
        <p:txBody>
          <a:bodyPr lIns="180000" tIns="0" rIns="0" bIns="0"/>
          <a:lstStyle>
            <a:lvl1pPr marL="0" marR="0" indent="0" algn="l" defTabSz="4175125" eaLnBrk="1" fontAlgn="auto" latinLnBrk="0" hangingPunct="1">
              <a:lnSpc>
                <a:spcPct val="100000"/>
              </a:lnSpc>
              <a:spcBef>
                <a:spcPts val="0"/>
              </a:spcBef>
              <a:spcAft>
                <a:spcPts val="0"/>
              </a:spcAft>
              <a:buClrTx/>
              <a:buSzTx/>
              <a:buFont typeface="Arial"/>
              <a:buNone/>
              <a:tabLst/>
              <a:defRPr sz="2300" b="0">
                <a:solidFill>
                  <a:schemeClr val="tx2"/>
                </a:solidFill>
              </a:defRPr>
            </a:lvl1pPr>
            <a:lvl2pPr>
              <a:defRPr sz="2300"/>
            </a:lvl2pPr>
            <a:lvl3pPr>
              <a:defRPr sz="2300"/>
            </a:lvl3pPr>
            <a:lvl4pPr>
              <a:defRPr sz="2300"/>
            </a:lvl4pPr>
            <a:lvl5pPr>
              <a:defRPr sz="2300"/>
            </a:lvl5pPr>
          </a:lstStyle>
          <a:p>
            <a:r>
              <a:rPr lang="en-AU" noProof="1">
                <a:solidFill>
                  <a:schemeClr val="tx1"/>
                </a:solidFill>
              </a:rPr>
              <a:t>Contact: </a:t>
            </a:r>
          </a:p>
          <a:p>
            <a:r>
              <a:rPr lang="en-AU" noProof="1">
                <a:solidFill>
                  <a:schemeClr val="tx1"/>
                </a:solidFill>
              </a:rPr>
              <a:t>&lt;main author name&gt;</a:t>
            </a:r>
            <a:br>
              <a:rPr lang="en-AU" noProof="1">
                <a:solidFill>
                  <a:schemeClr val="tx1"/>
                </a:solidFill>
              </a:rPr>
            </a:br>
            <a:r>
              <a:rPr lang="en-AU" noProof="1">
                <a:solidFill>
                  <a:schemeClr val="tx1"/>
                </a:solidFill>
              </a:rPr>
              <a:t>&lt;main author email address&gt;</a:t>
            </a:r>
            <a:br>
              <a:rPr lang="en-AU" noProof="1">
                <a:solidFill>
                  <a:schemeClr val="tx1"/>
                </a:solidFill>
              </a:rPr>
            </a:br>
            <a:r>
              <a:rPr lang="en-AU" noProof="1">
                <a:solidFill>
                  <a:schemeClr val="tx1"/>
                </a:solidFill>
              </a:rPr>
              <a:t>&lt;optional: telephone number&gt;</a:t>
            </a:r>
            <a:br>
              <a:rPr lang="en-AU" noProof="1">
                <a:solidFill>
                  <a:schemeClr val="tx1"/>
                </a:solidFill>
              </a:rPr>
            </a:br>
            <a:r>
              <a:rPr lang="en-AU" noProof="1">
                <a:solidFill>
                  <a:schemeClr val="tx1"/>
                </a:solidFill>
              </a:rPr>
              <a:t>&lt;affiliation&gt;</a:t>
            </a:r>
          </a:p>
          <a:p>
            <a:r>
              <a:rPr lang="en-AU" noProof="1">
                <a:solidFill>
                  <a:schemeClr val="tx1"/>
                </a:solidFill>
              </a:rPr>
              <a:t>&lt;optional affiliation&gt;</a:t>
            </a:r>
          </a:p>
        </p:txBody>
      </p:sp>
      <p:sp>
        <p:nvSpPr>
          <p:cNvPr id="35" name="Bildplatzhalter 34"/>
          <p:cNvSpPr>
            <a:spLocks noGrp="1"/>
          </p:cNvSpPr>
          <p:nvPr>
            <p:ph type="pic" sz="quarter" idx="33" hasCustomPrompt="1"/>
          </p:nvPr>
        </p:nvSpPr>
        <p:spPr bwMode="auto">
          <a:xfrm>
            <a:off x="1447800" y="39944750"/>
            <a:ext cx="2124000" cy="2124000"/>
          </a:xfrm>
          <a:prstGeom prst="rect">
            <a:avLst/>
          </a:prstGeom>
        </p:spPr>
        <p:txBody>
          <a:bodyPr/>
          <a:lstStyle>
            <a:lvl1pPr>
              <a:buNone/>
              <a:defRPr sz="2300"/>
            </a:lvl1pPr>
          </a:lstStyle>
          <a:p>
            <a:pPr>
              <a:defRPr/>
            </a:pPr>
            <a:r>
              <a:rPr lang="de-DE" dirty="0"/>
              <a:t>QR-Code</a:t>
            </a:r>
            <a:endParaRPr dirty="0"/>
          </a:p>
        </p:txBody>
      </p:sp>
      <p:sp>
        <p:nvSpPr>
          <p:cNvPr id="37" name="Inhaltsplatzhalter 36"/>
          <p:cNvSpPr>
            <a:spLocks noGrp="1"/>
          </p:cNvSpPr>
          <p:nvPr>
            <p:ph sz="quarter" idx="34"/>
          </p:nvPr>
        </p:nvSpPr>
        <p:spPr bwMode="auto">
          <a:xfrm>
            <a:off x="15381665" y="6163836"/>
            <a:ext cx="13313252" cy="8719114"/>
          </a:xfrm>
          <a:prstGeom prst="rect">
            <a:avLst/>
          </a:prstGeom>
        </p:spPr>
        <p:txBody>
          <a:bodyPr lIns="0" tIns="0" rIns="0" bIns="0"/>
          <a:lstStyle>
            <a:lvl1pPr marL="0" indent="0">
              <a:buNone/>
              <a:defRPr sz="2600"/>
            </a:lvl1pPr>
            <a:lvl2pPr>
              <a:defRPr sz="2300"/>
            </a:lvl2pPr>
            <a:lvl3pPr>
              <a:defRPr sz="2300"/>
            </a:lvl3pPr>
            <a:lvl4pPr>
              <a:defRPr sz="2300"/>
            </a:lvl4pPr>
            <a:lvl5pPr>
              <a:defRPr sz="2300"/>
            </a:lvl5pPr>
          </a:lstStyle>
          <a:p>
            <a:pPr lvl="0">
              <a:defRPr/>
            </a:pPr>
            <a:r>
              <a:rPr lang="de-DE" dirty="0"/>
              <a:t>Formatvorlagen des Textmasters bearbeiten</a:t>
            </a:r>
            <a:endParaRPr dirty="0"/>
          </a:p>
        </p:txBody>
      </p:sp>
      <p:sp>
        <p:nvSpPr>
          <p:cNvPr id="41" name="Inhaltsplatzhalter 36"/>
          <p:cNvSpPr>
            <a:spLocks noGrp="1"/>
          </p:cNvSpPr>
          <p:nvPr>
            <p:ph sz="quarter" idx="36"/>
          </p:nvPr>
        </p:nvSpPr>
        <p:spPr bwMode="auto">
          <a:xfrm>
            <a:off x="1444197" y="22745544"/>
            <a:ext cx="13333412" cy="8897053"/>
          </a:xfrm>
          <a:prstGeom prst="rect">
            <a:avLst/>
          </a:prstGeom>
        </p:spPr>
        <p:txBody>
          <a:bodyPr lIns="0" tIns="0" rIns="0" bIns="0"/>
          <a:lstStyle>
            <a:lvl1pPr marL="0" indent="0">
              <a:buNone/>
              <a:defRPr sz="2600"/>
            </a:lvl1pPr>
            <a:lvl2pPr>
              <a:defRPr sz="2300"/>
            </a:lvl2pPr>
            <a:lvl3pPr>
              <a:defRPr sz="2300"/>
            </a:lvl3pPr>
            <a:lvl4pPr>
              <a:defRPr sz="2300"/>
            </a:lvl4pPr>
            <a:lvl5pPr>
              <a:defRPr sz="2300"/>
            </a:lvl5pPr>
          </a:lstStyle>
          <a:p>
            <a:pPr lvl="0">
              <a:defRPr/>
            </a:pPr>
            <a:r>
              <a:rPr lang="de-DE"/>
              <a:t>Formatvorlagen des Textmasters bearbeiten</a:t>
            </a:r>
            <a:endParaRPr/>
          </a:p>
        </p:txBody>
      </p:sp>
      <p:cxnSp>
        <p:nvCxnSpPr>
          <p:cNvPr id="22" name="Gerade Verbindung 21"/>
          <p:cNvCxnSpPr>
            <a:cxnSpLocks/>
          </p:cNvCxnSpPr>
          <p:nvPr userDrawn="1"/>
        </p:nvCxnSpPr>
        <p:spPr bwMode="auto">
          <a:xfrm>
            <a:off x="1447800" y="39549388"/>
            <a:ext cx="27384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platzhalter 11"/>
          <p:cNvSpPr>
            <a:spLocks noGrp="1"/>
          </p:cNvSpPr>
          <p:nvPr>
            <p:ph type="body" sz="quarter" idx="40" hasCustomPrompt="1"/>
          </p:nvPr>
        </p:nvSpPr>
        <p:spPr bwMode="auto">
          <a:xfrm>
            <a:off x="1444200" y="33415693"/>
            <a:ext cx="13333410" cy="3294382"/>
          </a:xfrm>
          <a:prstGeom prst="rect">
            <a:avLst/>
          </a:prstGeom>
          <a:solidFill>
            <a:schemeClr val="accent1">
              <a:lumMod val="20000"/>
              <a:lumOff val="80000"/>
            </a:schemeClr>
          </a:solidFill>
        </p:spPr>
        <p:txBody>
          <a:bodyPr lIns="180000" tIns="180000" rIns="180000" bIns="180000"/>
          <a:lstStyle>
            <a:lvl1pPr marL="0" indent="0">
              <a:buNone/>
              <a:defRPr lang="de-DE" sz="2600" b="0" i="0" u="none" strike="noStrike"/>
            </a:lvl1pPr>
            <a:lvl2pPr marL="714375" indent="-714375">
              <a:buFont typeface="Wingdings"/>
              <a:buChar char="§"/>
              <a:defRPr sz="2300"/>
            </a:lvl2pPr>
            <a:lvl3pPr>
              <a:defRPr sz="2300"/>
            </a:lvl3pPr>
            <a:lvl4pPr>
              <a:defRPr sz="2300"/>
            </a:lvl4pPr>
            <a:lvl5pPr>
              <a:defRPr sz="2300"/>
            </a:lvl5pPr>
          </a:lstStyle>
          <a:p>
            <a:pPr lvl="0">
              <a:defRPr/>
            </a:pPr>
            <a:r>
              <a:rPr lang="de-DE" dirty="0"/>
              <a:t>Formatvorlagen des Textmasters bearbeiten</a:t>
            </a:r>
            <a:endParaRPr dirty="0"/>
          </a:p>
        </p:txBody>
      </p:sp>
      <p:sp>
        <p:nvSpPr>
          <p:cNvPr id="26" name="Textplatzhalter 11"/>
          <p:cNvSpPr>
            <a:spLocks noGrp="1"/>
          </p:cNvSpPr>
          <p:nvPr>
            <p:ph type="body" sz="quarter" idx="41" hasCustomPrompt="1"/>
          </p:nvPr>
        </p:nvSpPr>
        <p:spPr bwMode="auto">
          <a:xfrm>
            <a:off x="1444199" y="32798798"/>
            <a:ext cx="13333410" cy="592244"/>
          </a:xfrm>
          <a:prstGeom prst="rect">
            <a:avLst/>
          </a:prstGeom>
        </p:spPr>
        <p:txBody>
          <a:bodyPr lIns="180000" tIns="0" rIns="0" bIns="0"/>
          <a:lstStyle>
            <a:lvl1pPr>
              <a:buNone/>
              <a:defRPr sz="3800" b="1"/>
            </a:lvl1pPr>
            <a:lvl2pPr marL="714375" indent="-714375">
              <a:buFont typeface="Wingdings"/>
              <a:buChar char="§"/>
              <a:defRPr sz="2300"/>
            </a:lvl2pPr>
            <a:lvl3pPr>
              <a:defRPr sz="2300"/>
            </a:lvl3pPr>
            <a:lvl4pPr>
              <a:defRPr sz="2300"/>
            </a:lvl4pPr>
            <a:lvl5pPr>
              <a:defRPr sz="2300"/>
            </a:lvl5pPr>
          </a:lstStyle>
          <a:p>
            <a:pPr lvl="0">
              <a:defRPr/>
            </a:pPr>
            <a:r>
              <a:rPr lang="de-DE" dirty="0" err="1"/>
              <a:t>Discussion</a:t>
            </a:r>
            <a:endParaRPr dirty="0"/>
          </a:p>
        </p:txBody>
      </p:sp>
      <p:sp>
        <p:nvSpPr>
          <p:cNvPr id="30" name="Textplatzhalter 11"/>
          <p:cNvSpPr>
            <a:spLocks noGrp="1"/>
          </p:cNvSpPr>
          <p:nvPr>
            <p:ph type="body" sz="quarter" idx="42" hasCustomPrompt="1"/>
          </p:nvPr>
        </p:nvSpPr>
        <p:spPr bwMode="auto">
          <a:xfrm>
            <a:off x="15411384" y="15908813"/>
            <a:ext cx="13313252" cy="618675"/>
          </a:xfrm>
          <a:prstGeom prst="rect">
            <a:avLst/>
          </a:prstGeom>
        </p:spPr>
        <p:txBody>
          <a:bodyPr lIns="180000" tIns="0" rIns="0" bIns="0"/>
          <a:lstStyle>
            <a:lvl1pPr>
              <a:buNone/>
              <a:defRPr sz="3800" b="1"/>
            </a:lvl1pPr>
            <a:lvl2pPr marL="714375" indent="-714375">
              <a:buFont typeface="Wingdings"/>
              <a:buChar char="§"/>
              <a:defRPr sz="2300"/>
            </a:lvl2pPr>
            <a:lvl3pPr>
              <a:defRPr sz="2300"/>
            </a:lvl3pPr>
            <a:lvl4pPr>
              <a:defRPr sz="2300"/>
            </a:lvl4pPr>
            <a:lvl5pPr>
              <a:defRPr sz="2300"/>
            </a:lvl5pPr>
          </a:lstStyle>
          <a:p>
            <a:pPr lvl="0">
              <a:defRPr/>
            </a:pPr>
            <a:r>
              <a:rPr lang="de-DE" dirty="0" err="1"/>
              <a:t>Preliminary</a:t>
            </a:r>
            <a:r>
              <a:rPr lang="de-DE" dirty="0"/>
              <a:t> </a:t>
            </a:r>
            <a:r>
              <a:rPr lang="de-DE" dirty="0" err="1"/>
              <a:t>Results</a:t>
            </a:r>
            <a:endParaRPr dirty="0"/>
          </a:p>
        </p:txBody>
      </p:sp>
      <p:sp>
        <p:nvSpPr>
          <p:cNvPr id="33" name="Inhaltsplatzhalter 26"/>
          <p:cNvSpPr>
            <a:spLocks noGrp="1"/>
          </p:cNvSpPr>
          <p:nvPr>
            <p:ph sz="quarter" idx="44" hasCustomPrompt="1"/>
          </p:nvPr>
        </p:nvSpPr>
        <p:spPr bwMode="auto">
          <a:xfrm>
            <a:off x="1444197" y="31642600"/>
            <a:ext cx="13333412" cy="452840"/>
          </a:xfrm>
          <a:prstGeom prst="rect">
            <a:avLst/>
          </a:prstGeom>
        </p:spPr>
        <p:txBody>
          <a:bodyPr lIns="0" tIns="0" rIns="0" bIns="0"/>
          <a:lstStyle>
            <a:lvl1pPr>
              <a:buNone/>
              <a:defRPr sz="2300" b="1" i="1">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defRPr/>
            </a:pPr>
            <a:r>
              <a:rPr lang="de-DE" dirty="0"/>
              <a:t>Figure 2. </a:t>
            </a:r>
            <a:endParaRPr dirty="0"/>
          </a:p>
        </p:txBody>
      </p:sp>
      <p:sp>
        <p:nvSpPr>
          <p:cNvPr id="36" name="Textplatzhalter 11"/>
          <p:cNvSpPr>
            <a:spLocks noGrp="1"/>
          </p:cNvSpPr>
          <p:nvPr>
            <p:ph type="body" sz="quarter" idx="45" hasCustomPrompt="1"/>
          </p:nvPr>
        </p:nvSpPr>
        <p:spPr bwMode="auto">
          <a:xfrm>
            <a:off x="1444197" y="38075690"/>
            <a:ext cx="27296635" cy="1150170"/>
          </a:xfrm>
          <a:prstGeom prst="rect">
            <a:avLst/>
          </a:prstGeom>
        </p:spPr>
        <p:txBody>
          <a:bodyPr lIns="180000" tIns="0" rIns="0" bIns="0"/>
          <a:lstStyle>
            <a:lvl1pPr marL="0" indent="0">
              <a:buNone/>
              <a:defRPr lang="de-DE" sz="2600" b="0" i="0" u="none" strike="noStrike"/>
            </a:lvl1pPr>
            <a:lvl2pPr marL="714375" indent="-714375">
              <a:buFont typeface="Wingdings"/>
              <a:buChar char="§"/>
              <a:defRPr sz="2300"/>
            </a:lvl2pPr>
            <a:lvl3pPr>
              <a:defRPr sz="2300"/>
            </a:lvl3pPr>
            <a:lvl4pPr>
              <a:defRPr sz="2300"/>
            </a:lvl4pPr>
            <a:lvl5pPr>
              <a:defRPr sz="2300"/>
            </a:lvl5pPr>
          </a:lstStyle>
          <a:p>
            <a:pPr lvl="0">
              <a:defRPr/>
            </a:pPr>
            <a:r>
              <a:rPr lang="de-DE" dirty="0"/>
              <a:t>Formatvorlagen des Textmasters bearbeiten</a:t>
            </a:r>
            <a:endParaRPr dirty="0"/>
          </a:p>
        </p:txBody>
      </p:sp>
      <p:sp>
        <p:nvSpPr>
          <p:cNvPr id="39" name="Textplatzhalter 11"/>
          <p:cNvSpPr>
            <a:spLocks noGrp="1"/>
          </p:cNvSpPr>
          <p:nvPr>
            <p:ph type="body" sz="quarter" idx="46" hasCustomPrompt="1"/>
          </p:nvPr>
        </p:nvSpPr>
        <p:spPr bwMode="auto">
          <a:xfrm>
            <a:off x="1444197" y="37466210"/>
            <a:ext cx="27295432" cy="609480"/>
          </a:xfrm>
          <a:prstGeom prst="rect">
            <a:avLst/>
          </a:prstGeom>
        </p:spPr>
        <p:txBody>
          <a:bodyPr lIns="180000" tIns="0" rIns="0" bIns="0"/>
          <a:lstStyle>
            <a:lvl1pPr>
              <a:buNone/>
              <a:defRPr sz="3800" b="1"/>
            </a:lvl1pPr>
            <a:lvl2pPr marL="714375" indent="-714375">
              <a:buFont typeface="Wingdings"/>
              <a:buChar char="§"/>
              <a:defRPr sz="2300"/>
            </a:lvl2pPr>
            <a:lvl3pPr>
              <a:defRPr sz="2300"/>
            </a:lvl3pPr>
            <a:lvl4pPr>
              <a:defRPr sz="2300"/>
            </a:lvl4pPr>
            <a:lvl5pPr>
              <a:defRPr sz="2300"/>
            </a:lvl5pPr>
          </a:lstStyle>
          <a:p>
            <a:pPr lvl="0">
              <a:defRPr/>
            </a:pPr>
            <a:r>
              <a:rPr lang="de-DE" dirty="0"/>
              <a:t>References</a:t>
            </a:r>
            <a:endParaRPr dirty="0"/>
          </a:p>
        </p:txBody>
      </p:sp>
      <p:sp>
        <p:nvSpPr>
          <p:cNvPr id="7" name="Textplatzhalter 11">
            <a:extLst>
              <a:ext uri="{FF2B5EF4-FFF2-40B4-BE49-F238E27FC236}">
                <a16:creationId xmlns:a16="http://schemas.microsoft.com/office/drawing/2014/main" id="{6AC929C5-FE84-1C53-5E8C-6456E448D4A5}"/>
              </a:ext>
            </a:extLst>
          </p:cNvPr>
          <p:cNvSpPr>
            <a:spLocks noGrp="1"/>
          </p:cNvSpPr>
          <p:nvPr>
            <p:ph type="body" sz="quarter" idx="48" hasCustomPrompt="1"/>
          </p:nvPr>
        </p:nvSpPr>
        <p:spPr bwMode="auto">
          <a:xfrm>
            <a:off x="15401305" y="33415692"/>
            <a:ext cx="13333410" cy="3342279"/>
          </a:xfrm>
          <a:prstGeom prst="rect">
            <a:avLst/>
          </a:prstGeom>
          <a:solidFill>
            <a:schemeClr val="accent1">
              <a:lumMod val="20000"/>
              <a:lumOff val="80000"/>
            </a:schemeClr>
          </a:solidFill>
        </p:spPr>
        <p:txBody>
          <a:bodyPr lIns="180000" tIns="180000" rIns="180000" bIns="180000"/>
          <a:lstStyle>
            <a:lvl1pPr marL="0" indent="0">
              <a:buNone/>
              <a:defRPr lang="de-DE" sz="2600" b="0" i="0" u="none" strike="noStrike"/>
            </a:lvl1pPr>
            <a:lvl2pPr marL="714375" indent="-714375">
              <a:buFont typeface="Wingdings"/>
              <a:buChar char="§"/>
              <a:defRPr sz="2300"/>
            </a:lvl2pPr>
            <a:lvl3pPr>
              <a:defRPr sz="2300"/>
            </a:lvl3pPr>
            <a:lvl4pPr>
              <a:defRPr sz="2300"/>
            </a:lvl4pPr>
            <a:lvl5pPr>
              <a:defRPr sz="2300"/>
            </a:lvl5pPr>
          </a:lstStyle>
          <a:p>
            <a:pPr lvl="0">
              <a:defRPr/>
            </a:pPr>
            <a:r>
              <a:rPr lang="de-DE" dirty="0"/>
              <a:t>Formatvorlagen des Textmasters bearbeiten</a:t>
            </a:r>
            <a:endParaRPr dirty="0"/>
          </a:p>
        </p:txBody>
      </p:sp>
      <p:sp>
        <p:nvSpPr>
          <p:cNvPr id="8" name="Textplatzhalter 11">
            <a:extLst>
              <a:ext uri="{FF2B5EF4-FFF2-40B4-BE49-F238E27FC236}">
                <a16:creationId xmlns:a16="http://schemas.microsoft.com/office/drawing/2014/main" id="{0CBFDD35-5851-99C2-2BB6-0E26A60FDD25}"/>
              </a:ext>
            </a:extLst>
          </p:cNvPr>
          <p:cNvSpPr>
            <a:spLocks noGrp="1"/>
          </p:cNvSpPr>
          <p:nvPr>
            <p:ph type="body" sz="quarter" idx="49" hasCustomPrompt="1"/>
          </p:nvPr>
        </p:nvSpPr>
        <p:spPr bwMode="auto">
          <a:xfrm>
            <a:off x="15426377" y="32768764"/>
            <a:ext cx="13333410" cy="585617"/>
          </a:xfrm>
          <a:prstGeom prst="rect">
            <a:avLst/>
          </a:prstGeom>
        </p:spPr>
        <p:txBody>
          <a:bodyPr lIns="180000" tIns="0" rIns="0" bIns="0"/>
          <a:lstStyle>
            <a:lvl1pPr>
              <a:buNone/>
              <a:defRPr sz="3800" b="1"/>
            </a:lvl1pPr>
            <a:lvl2pPr marL="714375" indent="-714375">
              <a:buFont typeface="Wingdings"/>
              <a:buChar char="§"/>
              <a:defRPr sz="2300"/>
            </a:lvl2pPr>
            <a:lvl3pPr>
              <a:defRPr sz="2300"/>
            </a:lvl3pPr>
            <a:lvl4pPr>
              <a:defRPr sz="2300"/>
            </a:lvl4pPr>
            <a:lvl5pPr>
              <a:defRPr sz="2300"/>
            </a:lvl5pPr>
          </a:lstStyle>
          <a:p>
            <a:pPr lvl="0">
              <a:defRPr/>
            </a:pPr>
            <a:r>
              <a:rPr lang="de-DE" dirty="0" err="1"/>
              <a:t>Implications</a:t>
            </a:r>
            <a:r>
              <a:rPr lang="de-DE" dirty="0"/>
              <a:t> and Outlook</a:t>
            </a:r>
            <a:endParaRPr dirty="0"/>
          </a:p>
        </p:txBody>
      </p:sp>
      <p:sp>
        <p:nvSpPr>
          <p:cNvPr id="10" name="Textplatzhalter 7">
            <a:extLst>
              <a:ext uri="{FF2B5EF4-FFF2-40B4-BE49-F238E27FC236}">
                <a16:creationId xmlns:a16="http://schemas.microsoft.com/office/drawing/2014/main" id="{AE7A6EFA-CA7D-137E-5F48-546FFEC4BFF1}"/>
              </a:ext>
            </a:extLst>
          </p:cNvPr>
          <p:cNvSpPr>
            <a:spLocks noGrp="1"/>
          </p:cNvSpPr>
          <p:nvPr>
            <p:ph type="body" sz="quarter" idx="27"/>
          </p:nvPr>
        </p:nvSpPr>
        <p:spPr>
          <a:xfrm>
            <a:off x="4104675" y="2070843"/>
            <a:ext cx="22070624" cy="1619451"/>
          </a:xfrm>
          <a:prstGeom prst="rect">
            <a:avLst/>
          </a:prstGeom>
        </p:spPr>
        <p:txBody>
          <a:bodyPr anchor="ctr"/>
          <a:lstStyle>
            <a:lvl1pPr marL="0" indent="0" algn="ctr">
              <a:buNone/>
              <a:defRPr b="1"/>
            </a:lvl1pPr>
          </a:lstStyle>
          <a:p>
            <a:pPr lvl="0">
              <a:defRPr/>
            </a:pPr>
            <a:r>
              <a:rPr lang="en-US" sz="5000" noProof="1">
                <a:solidFill>
                  <a:prstClr val="white"/>
                </a:solidFill>
                <a:latin typeface="+mj-lt"/>
              </a:rPr>
              <a:t>Replace this with your paper title – in case </a:t>
            </a:r>
            <a:br>
              <a:rPr lang="en-US" sz="5000" noProof="1">
                <a:solidFill>
                  <a:prstClr val="white"/>
                </a:solidFill>
                <a:latin typeface="+mj-lt"/>
              </a:rPr>
            </a:br>
            <a:r>
              <a:rPr lang="en-US" sz="5000" noProof="1">
                <a:solidFill>
                  <a:prstClr val="white"/>
                </a:solidFill>
                <a:latin typeface="+mj-lt"/>
              </a:rPr>
              <a:t>of long titles two lines are also ok</a:t>
            </a:r>
            <a:endParaRPr lang="en-AU" noProof="1">
              <a:latin typeface="+mj-lt"/>
            </a:endParaRPr>
          </a:p>
        </p:txBody>
      </p:sp>
      <p:sp>
        <p:nvSpPr>
          <p:cNvPr id="11" name="Textplatzhalter 8">
            <a:extLst>
              <a:ext uri="{FF2B5EF4-FFF2-40B4-BE49-F238E27FC236}">
                <a16:creationId xmlns:a16="http://schemas.microsoft.com/office/drawing/2014/main" id="{D772EC33-FB81-EDE5-CB26-9C9EB22D06C8}"/>
              </a:ext>
            </a:extLst>
          </p:cNvPr>
          <p:cNvSpPr>
            <a:spLocks noGrp="1"/>
          </p:cNvSpPr>
          <p:nvPr>
            <p:ph type="body" sz="quarter" idx="28"/>
          </p:nvPr>
        </p:nvSpPr>
        <p:spPr>
          <a:xfrm>
            <a:off x="1504949" y="3933498"/>
            <a:ext cx="27155415" cy="2113700"/>
          </a:xfrm>
          <a:prstGeom prst="rect">
            <a:avLst/>
          </a:prstGeom>
        </p:spPr>
        <p:txBody>
          <a:bodyPr/>
          <a:lstStyle>
            <a:lvl1pPr marL="0" indent="0" algn="ctr">
              <a:buNone/>
              <a:defRPr/>
            </a:lvl1pPr>
          </a:lstStyle>
          <a:p>
            <a:pPr lvl="0">
              <a:defRPr/>
            </a:pPr>
            <a:r>
              <a:rPr lang="en-AU" sz="2800" noProof="1">
                <a:solidFill>
                  <a:prstClr val="white"/>
                </a:solidFill>
              </a:rPr>
              <a:t>Main presenting author</a:t>
            </a:r>
            <a:r>
              <a:rPr lang="en-AU" sz="2800" baseline="30000" noProof="1">
                <a:solidFill>
                  <a:prstClr val="white"/>
                </a:solidFill>
              </a:rPr>
              <a:t>1</a:t>
            </a:r>
            <a:r>
              <a:rPr lang="en-AU" sz="2800" noProof="1">
                <a:solidFill>
                  <a:prstClr val="white"/>
                </a:solidFill>
              </a:rPr>
              <a:t>, co-author</a:t>
            </a:r>
            <a:r>
              <a:rPr lang="en-AU" sz="2800" baseline="30000" noProof="1">
                <a:solidFill>
                  <a:prstClr val="white"/>
                </a:solidFill>
              </a:rPr>
              <a:t>1</a:t>
            </a:r>
            <a:r>
              <a:rPr lang="en-AU" sz="2800" noProof="1">
                <a:solidFill>
                  <a:prstClr val="white"/>
                </a:solidFill>
              </a:rPr>
              <a:t>, co-author</a:t>
            </a:r>
            <a:r>
              <a:rPr lang="en-AU" sz="2800" baseline="30000" noProof="1">
                <a:solidFill>
                  <a:prstClr val="white"/>
                </a:solidFill>
              </a:rPr>
              <a:t>2</a:t>
            </a:r>
            <a:r>
              <a:rPr lang="en-AU" sz="2800" noProof="1">
                <a:solidFill>
                  <a:prstClr val="white"/>
                </a:solidFill>
              </a:rPr>
              <a:t>, another co-author</a:t>
            </a:r>
            <a:r>
              <a:rPr lang="en-AU" sz="2800" baseline="30000" noProof="1">
                <a:solidFill>
                  <a:prstClr val="white"/>
                </a:solidFill>
              </a:rPr>
              <a:t>3</a:t>
            </a:r>
            <a:r>
              <a:rPr kumimoji="0" lang="en-AU" sz="2800" b="0" i="0" u="none" strike="noStrike" kern="0" cap="none" spc="0" normalizeH="0" baseline="0" noProof="1">
                <a:ln>
                  <a:noFill/>
                </a:ln>
                <a:solidFill>
                  <a:prstClr val="white"/>
                </a:solidFill>
                <a:effectLst/>
                <a:uLnTx/>
                <a:uFillTx/>
                <a:latin typeface="Segoe UI Light"/>
                <a:cs typeface="Segoe UI Light"/>
              </a:rPr>
              <a:t> and the last co-author</a:t>
            </a:r>
            <a:r>
              <a:rPr kumimoji="0" lang="en-AU" sz="2800" b="0" i="0" u="none" strike="noStrike" kern="0" cap="none" spc="0" normalizeH="0" baseline="30000" noProof="1">
                <a:ln>
                  <a:noFill/>
                </a:ln>
                <a:solidFill>
                  <a:prstClr val="white"/>
                </a:solidFill>
                <a:effectLst/>
                <a:uLnTx/>
                <a:uFillTx/>
                <a:latin typeface="Segoe UI Light"/>
                <a:cs typeface="Segoe UI Light"/>
              </a:rPr>
              <a:t>1</a:t>
            </a:r>
          </a:p>
          <a:p>
            <a:pPr marL="1565275" marR="0" lvl="0" indent="-1565275" algn="ctr" defTabSz="4175125" eaLnBrk="1" fontAlgn="auto" latinLnBrk="0" hangingPunct="1">
              <a:lnSpc>
                <a:spcPct val="100000"/>
              </a:lnSpc>
              <a:spcBef>
                <a:spcPts val="0"/>
              </a:spcBef>
              <a:spcAft>
                <a:spcPts val="0"/>
              </a:spcAft>
              <a:buClrTx/>
              <a:buSzTx/>
              <a:buFont typeface="Arial"/>
              <a:buNone/>
              <a:tabLst/>
              <a:defRPr/>
            </a:pPr>
            <a:endParaRPr kumimoji="0" lang="en-AU" sz="2000" b="0" i="0" u="none" strike="noStrike" kern="0" cap="none" spc="0" normalizeH="0" baseline="0" noProof="1">
              <a:ln>
                <a:noFill/>
              </a:ln>
              <a:solidFill>
                <a:prstClr val="white"/>
              </a:solidFill>
              <a:effectLst/>
              <a:uLnTx/>
              <a:uFillTx/>
              <a:latin typeface="Segoe UI Light"/>
              <a:cs typeface="Segoe UI Light"/>
            </a:endParaRPr>
          </a:p>
          <a:p>
            <a:pPr marL="1565275" marR="0" lvl="0" indent="-1565275" algn="ctr" defTabSz="4175125" eaLnBrk="1" fontAlgn="auto" latinLnBrk="0" hangingPunct="1">
              <a:lnSpc>
                <a:spcPct val="100000"/>
              </a:lnSpc>
              <a:spcBef>
                <a:spcPts val="0"/>
              </a:spcBef>
              <a:spcAft>
                <a:spcPts val="0"/>
              </a:spcAft>
              <a:buClrTx/>
              <a:buSzTx/>
              <a:buFont typeface="Arial"/>
              <a:buNone/>
              <a:tabLst/>
              <a:defRPr/>
            </a:pPr>
            <a:r>
              <a:rPr kumimoji="0" lang="en-AU" sz="2800" b="0" i="0" u="none" strike="noStrike" kern="0" cap="none" spc="0" normalizeH="0" baseline="30000" noProof="1">
                <a:ln>
                  <a:noFill/>
                </a:ln>
                <a:solidFill>
                  <a:prstClr val="white"/>
                </a:solidFill>
                <a:effectLst/>
                <a:uLnTx/>
                <a:uFillTx/>
                <a:latin typeface="Segoe UI Light"/>
                <a:cs typeface="Segoe UI Light"/>
              </a:rPr>
              <a:t>1 </a:t>
            </a:r>
            <a:r>
              <a:rPr kumimoji="0" lang="en-AU" sz="2800" b="0" i="0" u="none" strike="noStrike" kern="0" cap="none" spc="0" normalizeH="0" baseline="0" noProof="1">
                <a:ln>
                  <a:noFill/>
                </a:ln>
                <a:solidFill>
                  <a:prstClr val="white"/>
                </a:solidFill>
                <a:effectLst/>
                <a:uLnTx/>
                <a:uFillTx/>
                <a:latin typeface="Segoe UI Light"/>
                <a:cs typeface="Segoe UI Light"/>
              </a:rPr>
              <a:t>Affiliation One (only Name and Department – contact options at the bottom – remove number if )</a:t>
            </a:r>
          </a:p>
          <a:p>
            <a:pPr>
              <a:defRPr/>
            </a:pPr>
            <a:r>
              <a:rPr kumimoji="0" lang="en-AU" sz="2800" b="0" i="0" u="none" strike="noStrike" kern="0" cap="none" spc="0" normalizeH="0" baseline="30000" noProof="1">
                <a:ln>
                  <a:noFill/>
                </a:ln>
                <a:solidFill>
                  <a:prstClr val="white"/>
                </a:solidFill>
                <a:effectLst/>
                <a:uLnTx/>
                <a:uFillTx/>
                <a:latin typeface="Segoe UI Light"/>
                <a:cs typeface="Segoe UI Light"/>
              </a:rPr>
              <a:t>2 </a:t>
            </a:r>
            <a:r>
              <a:rPr kumimoji="0" lang="en-AU" sz="2800" b="0" i="0" u="none" strike="noStrike" kern="0" cap="none" spc="0" normalizeH="0" baseline="0" noProof="1">
                <a:ln>
                  <a:noFill/>
                </a:ln>
                <a:solidFill>
                  <a:prstClr val="white"/>
                </a:solidFill>
                <a:effectLst/>
                <a:uLnTx/>
                <a:uFillTx/>
                <a:latin typeface="Segoe UI Light"/>
                <a:cs typeface="Segoe UI Light"/>
              </a:rPr>
              <a:t>Affiliation Two (remove if not required)</a:t>
            </a:r>
            <a:br>
              <a:rPr kumimoji="0" lang="en-AU" sz="2800" b="0" i="0" u="none" strike="noStrike" kern="0" cap="none" spc="0" normalizeH="0" baseline="0" noProof="1">
                <a:ln>
                  <a:noFill/>
                </a:ln>
                <a:solidFill>
                  <a:prstClr val="white"/>
                </a:solidFill>
                <a:effectLst/>
                <a:uLnTx/>
                <a:uFillTx/>
                <a:latin typeface="Segoe UI Light"/>
                <a:cs typeface="Segoe UI Light"/>
              </a:rPr>
            </a:br>
            <a:r>
              <a:rPr lang="en-AU" sz="2800" baseline="30000" noProof="1">
                <a:solidFill>
                  <a:prstClr val="white"/>
                </a:solidFill>
              </a:rPr>
              <a:t>3 </a:t>
            </a:r>
            <a:r>
              <a:rPr kumimoji="0" lang="en-AU" sz="2800" b="0" i="0" u="none" strike="noStrike" kern="0" cap="none" spc="0" normalizeH="0" baseline="0" noProof="1">
                <a:ln>
                  <a:noFill/>
                </a:ln>
                <a:solidFill>
                  <a:prstClr val="white"/>
                </a:solidFill>
                <a:effectLst/>
                <a:uLnTx/>
                <a:uFillTx/>
                <a:latin typeface="Segoe UI Light"/>
                <a:cs typeface="Segoe UI Light"/>
              </a:rPr>
              <a:t>Affiliation Three (remove if not required)</a:t>
            </a:r>
            <a:endParaRPr lang="en-AU" sz="2800" noProof="1">
              <a:solidFill>
                <a:prstClr val="white"/>
              </a:solidFill>
            </a:endParaRPr>
          </a:p>
          <a:p>
            <a:pPr marL="1565275" marR="0" lvl="0" indent="-1565275" algn="ctr" defTabSz="4175125" eaLnBrk="1" fontAlgn="auto" latinLnBrk="0" hangingPunct="1">
              <a:lnSpc>
                <a:spcPct val="100000"/>
              </a:lnSpc>
              <a:spcBef>
                <a:spcPts val="0"/>
              </a:spcBef>
              <a:spcAft>
                <a:spcPts val="0"/>
              </a:spcAft>
              <a:buClrTx/>
              <a:buSzTx/>
              <a:buFont typeface="Arial"/>
              <a:buNone/>
              <a:tabLst/>
              <a:defRPr/>
            </a:pPr>
            <a:endParaRPr kumimoji="0" lang="en-AU" sz="2400" b="0" i="0" u="none" strike="noStrike" kern="0" cap="none" spc="0" normalizeH="0" baseline="0" noProof="1">
              <a:ln>
                <a:noFill/>
              </a:ln>
              <a:solidFill>
                <a:prstClr val="white"/>
              </a:solidFill>
              <a:effectLst/>
              <a:uLnTx/>
              <a:uFillTx/>
              <a:latin typeface="Segoe UI Light"/>
              <a:cs typeface="Segoe UI Light"/>
            </a:endParaRPr>
          </a:p>
          <a:p>
            <a:endParaRPr lang="en-AU" noProof="1"/>
          </a:p>
        </p:txBody>
      </p:sp>
      <p:pic>
        <p:nvPicPr>
          <p:cNvPr id="14" name="Grafik 13">
            <a:extLst>
              <a:ext uri="{FF2B5EF4-FFF2-40B4-BE49-F238E27FC236}">
                <a16:creationId xmlns:a16="http://schemas.microsoft.com/office/drawing/2014/main" id="{2C9CE9E1-E4C5-5F37-9EB0-E2F9CD25C1FA}"/>
              </a:ext>
            </a:extLst>
          </p:cNvPr>
          <p:cNvPicPr>
            <a:picLocks noChangeAspect="1"/>
          </p:cNvPicPr>
          <p:nvPr userDrawn="1"/>
        </p:nvPicPr>
        <p:blipFill rotWithShape="1">
          <a:blip r:embed="rId3"/>
          <a:srcRect t="-10601" b="-10601"/>
          <a:stretch/>
        </p:blipFill>
        <p:spPr>
          <a:xfrm>
            <a:off x="19604483" y="40017570"/>
            <a:ext cx="9227691" cy="2124996"/>
          </a:xfrm>
          <a:prstGeom prst="rect">
            <a:avLst/>
          </a:prstGeom>
        </p:spPr>
      </p:pic>
    </p:spTree>
  </p:cSld>
  <p:clrMapOvr>
    <a:masterClrMapping/>
  </p:clrMapOvr>
  <p:extLst>
    <p:ext uri="{DCECCB84-F9BA-43D5-87BE-67443E8EF086}">
      <p15:sldGuideLst xmlns:p15="http://schemas.microsoft.com/office/powerpoint/2012/main">
        <p15:guide id="1" orient="horz" pos="13483" userDrawn="1">
          <p15:clr>
            <a:srgbClr val="FBAE40"/>
          </p15:clr>
        </p15:guide>
        <p15:guide id="2" pos="9537"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175125">
        <a:spcBef>
          <a:spcPts val="0"/>
        </a:spcBef>
        <a:spcAft>
          <a:spcPts val="0"/>
        </a:spcAft>
        <a:defRPr sz="20100">
          <a:solidFill>
            <a:schemeClr val="tx1"/>
          </a:solidFill>
          <a:latin typeface="+mj-lt"/>
          <a:ea typeface="+mj-ea"/>
          <a:cs typeface="+mj-cs"/>
        </a:defRPr>
      </a:lvl1pPr>
      <a:lvl2pPr algn="ctr" defTabSz="4175125">
        <a:spcBef>
          <a:spcPts val="0"/>
        </a:spcBef>
        <a:spcAft>
          <a:spcPts val="0"/>
        </a:spcAft>
        <a:defRPr sz="20100">
          <a:solidFill>
            <a:schemeClr val="tx1"/>
          </a:solidFill>
          <a:latin typeface="Arial"/>
        </a:defRPr>
      </a:lvl2pPr>
      <a:lvl3pPr algn="ctr" defTabSz="4175125">
        <a:spcBef>
          <a:spcPts val="0"/>
        </a:spcBef>
        <a:spcAft>
          <a:spcPts val="0"/>
        </a:spcAft>
        <a:defRPr sz="20100">
          <a:solidFill>
            <a:schemeClr val="tx1"/>
          </a:solidFill>
          <a:latin typeface="Arial"/>
        </a:defRPr>
      </a:lvl3pPr>
      <a:lvl4pPr algn="ctr" defTabSz="4175125">
        <a:spcBef>
          <a:spcPts val="0"/>
        </a:spcBef>
        <a:spcAft>
          <a:spcPts val="0"/>
        </a:spcAft>
        <a:defRPr sz="20100">
          <a:solidFill>
            <a:schemeClr val="tx1"/>
          </a:solidFill>
          <a:latin typeface="Arial"/>
        </a:defRPr>
      </a:lvl4pPr>
      <a:lvl5pPr algn="ctr" defTabSz="4175125">
        <a:spcBef>
          <a:spcPts val="0"/>
        </a:spcBef>
        <a:spcAft>
          <a:spcPts val="0"/>
        </a:spcAft>
        <a:defRPr sz="20100">
          <a:solidFill>
            <a:schemeClr val="tx1"/>
          </a:solidFill>
          <a:latin typeface="Arial"/>
        </a:defRPr>
      </a:lvl5pPr>
      <a:lvl6pPr marL="457200" algn="ctr" defTabSz="4175125">
        <a:spcBef>
          <a:spcPts val="0"/>
        </a:spcBef>
        <a:spcAft>
          <a:spcPts val="0"/>
        </a:spcAft>
        <a:defRPr sz="20100">
          <a:solidFill>
            <a:schemeClr val="tx1"/>
          </a:solidFill>
          <a:latin typeface="Calibri"/>
        </a:defRPr>
      </a:lvl6pPr>
      <a:lvl7pPr marL="914400" algn="ctr" defTabSz="4175125">
        <a:spcBef>
          <a:spcPts val="0"/>
        </a:spcBef>
        <a:spcAft>
          <a:spcPts val="0"/>
        </a:spcAft>
        <a:defRPr sz="20100">
          <a:solidFill>
            <a:schemeClr val="tx1"/>
          </a:solidFill>
          <a:latin typeface="Calibri"/>
        </a:defRPr>
      </a:lvl7pPr>
      <a:lvl8pPr marL="1371600" algn="ctr" defTabSz="4175125">
        <a:spcBef>
          <a:spcPts val="0"/>
        </a:spcBef>
        <a:spcAft>
          <a:spcPts val="0"/>
        </a:spcAft>
        <a:defRPr sz="20100">
          <a:solidFill>
            <a:schemeClr val="tx1"/>
          </a:solidFill>
          <a:latin typeface="Calibri"/>
        </a:defRPr>
      </a:lvl8pPr>
      <a:lvl9pPr marL="1828800" algn="ctr" defTabSz="4175125">
        <a:spcBef>
          <a:spcPts val="0"/>
        </a:spcBef>
        <a:spcAft>
          <a:spcPts val="0"/>
        </a:spcAft>
        <a:defRPr sz="20100">
          <a:solidFill>
            <a:schemeClr val="tx1"/>
          </a:solidFill>
          <a:latin typeface="Calibri"/>
        </a:defRPr>
      </a:lvl9pPr>
    </p:titleStyle>
    <p:bodyStyle>
      <a:lvl1pPr marL="1565275" indent="-1565275" algn="l" defTabSz="4175125">
        <a:spcBef>
          <a:spcPts val="0"/>
        </a:spcBef>
        <a:spcAft>
          <a:spcPts val="0"/>
        </a:spcAft>
        <a:buFont typeface="Arial"/>
        <a:buChar char="•"/>
        <a:defRPr sz="14600">
          <a:solidFill>
            <a:schemeClr val="tx1"/>
          </a:solidFill>
          <a:latin typeface="+mn-lt"/>
          <a:ea typeface="+mn-ea"/>
          <a:cs typeface="+mn-cs"/>
        </a:defRPr>
      </a:lvl1pPr>
      <a:lvl2pPr marL="3392488" indent="-1304925" algn="l" defTabSz="4175125">
        <a:spcBef>
          <a:spcPts val="0"/>
        </a:spcBef>
        <a:spcAft>
          <a:spcPts val="0"/>
        </a:spcAft>
        <a:buFont typeface="Arial"/>
        <a:buChar char="–"/>
        <a:defRPr sz="12800">
          <a:solidFill>
            <a:schemeClr val="tx1"/>
          </a:solidFill>
          <a:latin typeface="+mn-lt"/>
          <a:ea typeface="+mn-ea"/>
          <a:cs typeface="+mn-cs"/>
        </a:defRPr>
      </a:lvl2pPr>
      <a:lvl3pPr marL="5219700" indent="-1042988" algn="l" defTabSz="4175125">
        <a:spcBef>
          <a:spcPts val="0"/>
        </a:spcBef>
        <a:spcAft>
          <a:spcPts val="0"/>
        </a:spcAft>
        <a:buFont typeface="Arial"/>
        <a:buChar char="•"/>
        <a:defRPr sz="11000">
          <a:solidFill>
            <a:schemeClr val="tx1"/>
          </a:solidFill>
          <a:latin typeface="+mn-lt"/>
          <a:ea typeface="+mn-ea"/>
          <a:cs typeface="+mn-cs"/>
        </a:defRPr>
      </a:lvl3pPr>
      <a:lvl4pPr marL="7307263" indent="-1042988" algn="l" defTabSz="4175125">
        <a:spcBef>
          <a:spcPts val="0"/>
        </a:spcBef>
        <a:spcAft>
          <a:spcPts val="0"/>
        </a:spcAft>
        <a:buFont typeface="Arial"/>
        <a:buChar char="–"/>
        <a:defRPr sz="9100">
          <a:solidFill>
            <a:schemeClr val="tx1"/>
          </a:solidFill>
          <a:latin typeface="+mn-lt"/>
          <a:ea typeface="+mn-ea"/>
          <a:cs typeface="+mn-cs"/>
        </a:defRPr>
      </a:lvl4pPr>
      <a:lvl5pPr marL="9396413" indent="-1042988" algn="l" defTabSz="4175125">
        <a:spcBef>
          <a:spcPts val="0"/>
        </a:spcBef>
        <a:spcAft>
          <a:spcPts val="0"/>
        </a:spcAft>
        <a:buFont typeface="Arial"/>
        <a:buChar char="»"/>
        <a:defRPr sz="9100">
          <a:solidFill>
            <a:schemeClr val="tx1"/>
          </a:solidFill>
          <a:latin typeface="+mn-lt"/>
          <a:ea typeface="+mn-ea"/>
          <a:cs typeface="+mn-cs"/>
        </a:defRPr>
      </a:lvl5pPr>
      <a:lvl6pPr marL="11485183" indent="-1044108" algn="l" defTabSz="4176431">
        <a:spcBef>
          <a:spcPts val="0"/>
        </a:spcBef>
        <a:buFont typeface="Arial"/>
        <a:buChar char="•"/>
        <a:defRPr sz="9100">
          <a:solidFill>
            <a:schemeClr val="tx1"/>
          </a:solidFill>
          <a:latin typeface="+mn-lt"/>
          <a:ea typeface="+mn-ea"/>
          <a:cs typeface="+mn-cs"/>
        </a:defRPr>
      </a:lvl6pPr>
      <a:lvl7pPr marL="13573399" indent="-1044108" algn="l" defTabSz="4176431">
        <a:spcBef>
          <a:spcPts val="0"/>
        </a:spcBef>
        <a:buFont typeface="Arial"/>
        <a:buChar char="•"/>
        <a:defRPr sz="9100">
          <a:solidFill>
            <a:schemeClr val="tx1"/>
          </a:solidFill>
          <a:latin typeface="+mn-lt"/>
          <a:ea typeface="+mn-ea"/>
          <a:cs typeface="+mn-cs"/>
        </a:defRPr>
      </a:lvl7pPr>
      <a:lvl8pPr marL="15661615" indent="-1044108" algn="l" defTabSz="4176431">
        <a:spcBef>
          <a:spcPts val="0"/>
        </a:spcBef>
        <a:buFont typeface="Arial"/>
        <a:buChar char="•"/>
        <a:defRPr sz="9100">
          <a:solidFill>
            <a:schemeClr val="tx1"/>
          </a:solidFill>
          <a:latin typeface="+mn-lt"/>
          <a:ea typeface="+mn-ea"/>
          <a:cs typeface="+mn-cs"/>
        </a:defRPr>
      </a:lvl8pPr>
      <a:lvl9pPr marL="17749830" indent="-1044108" algn="l" defTabSz="4176431">
        <a:spcBef>
          <a:spcPts val="0"/>
        </a:spcBef>
        <a:buFont typeface="Arial"/>
        <a:buChar char="•"/>
        <a:defRPr sz="9100">
          <a:solidFill>
            <a:schemeClr val="tx1"/>
          </a:solidFill>
          <a:latin typeface="+mn-lt"/>
          <a:ea typeface="+mn-ea"/>
          <a:cs typeface="+mn-cs"/>
        </a:defRPr>
      </a:lvl9pPr>
    </p:bodyStyle>
    <p:otherStyle>
      <a:defPPr>
        <a:defRPr lang="de-DE"/>
      </a:defPPr>
      <a:lvl1pPr marL="0" algn="l" defTabSz="4176431">
        <a:defRPr sz="8200">
          <a:solidFill>
            <a:schemeClr val="tx1"/>
          </a:solidFill>
          <a:latin typeface="+mn-lt"/>
          <a:ea typeface="+mn-ea"/>
          <a:cs typeface="+mn-cs"/>
        </a:defRPr>
      </a:lvl1pPr>
      <a:lvl2pPr marL="2088215" algn="l" defTabSz="4176431">
        <a:defRPr sz="8200">
          <a:solidFill>
            <a:schemeClr val="tx1"/>
          </a:solidFill>
          <a:latin typeface="+mn-lt"/>
          <a:ea typeface="+mn-ea"/>
          <a:cs typeface="+mn-cs"/>
        </a:defRPr>
      </a:lvl2pPr>
      <a:lvl3pPr marL="4176431" algn="l" defTabSz="4176431">
        <a:defRPr sz="8200">
          <a:solidFill>
            <a:schemeClr val="tx1"/>
          </a:solidFill>
          <a:latin typeface="+mn-lt"/>
          <a:ea typeface="+mn-ea"/>
          <a:cs typeface="+mn-cs"/>
        </a:defRPr>
      </a:lvl3pPr>
      <a:lvl4pPr marL="6264646" algn="l" defTabSz="4176431">
        <a:defRPr sz="8200">
          <a:solidFill>
            <a:schemeClr val="tx1"/>
          </a:solidFill>
          <a:latin typeface="+mn-lt"/>
          <a:ea typeface="+mn-ea"/>
          <a:cs typeface="+mn-cs"/>
        </a:defRPr>
      </a:lvl4pPr>
      <a:lvl5pPr marL="8352861" algn="l" defTabSz="4176431">
        <a:defRPr sz="8200">
          <a:solidFill>
            <a:schemeClr val="tx1"/>
          </a:solidFill>
          <a:latin typeface="+mn-lt"/>
          <a:ea typeface="+mn-ea"/>
          <a:cs typeface="+mn-cs"/>
        </a:defRPr>
      </a:lvl5pPr>
      <a:lvl6pPr marL="10441076" algn="l" defTabSz="4176431">
        <a:defRPr sz="8200">
          <a:solidFill>
            <a:schemeClr val="tx1"/>
          </a:solidFill>
          <a:latin typeface="+mn-lt"/>
          <a:ea typeface="+mn-ea"/>
          <a:cs typeface="+mn-cs"/>
        </a:defRPr>
      </a:lvl6pPr>
      <a:lvl7pPr marL="12529292" algn="l" defTabSz="4176431">
        <a:defRPr sz="8200">
          <a:solidFill>
            <a:schemeClr val="tx1"/>
          </a:solidFill>
          <a:latin typeface="+mn-lt"/>
          <a:ea typeface="+mn-ea"/>
          <a:cs typeface="+mn-cs"/>
        </a:defRPr>
      </a:lvl7pPr>
      <a:lvl8pPr marL="14617507" algn="l" defTabSz="4176431">
        <a:defRPr sz="8200">
          <a:solidFill>
            <a:schemeClr val="tx1"/>
          </a:solidFill>
          <a:latin typeface="+mn-lt"/>
          <a:ea typeface="+mn-ea"/>
          <a:cs typeface="+mn-cs"/>
        </a:defRPr>
      </a:lvl8pPr>
      <a:lvl9pPr marL="16705722" algn="l" defTabSz="4176431">
        <a:defRPr sz="8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svg"/><Relationship Id="rId18" Type="http://schemas.openxmlformats.org/officeDocument/2006/relationships/image" Target="../media/image11.png"/><Relationship Id="rId3" Type="http://schemas.microsoft.com/office/2014/relationships/chartEx" Target="../charts/chartEx1.xml"/><Relationship Id="rId21" Type="http://schemas.openxmlformats.org/officeDocument/2006/relationships/image" Target="../media/image14.svg"/><Relationship Id="rId12" Type="http://schemas.openxmlformats.org/officeDocument/2006/relationships/image" Target="../media/image5.png"/><Relationship Id="rId17" Type="http://schemas.openxmlformats.org/officeDocument/2006/relationships/image" Target="../media/image10.svg"/><Relationship Id="rId2" Type="http://schemas.openxmlformats.org/officeDocument/2006/relationships/image" Target="../media/image3.pn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1.xml"/><Relationship Id="rId11" Type="http://schemas.microsoft.com/office/2007/relationships/hdphoto" Target="../media/hdphoto1.wdp"/><Relationship Id="rId15" Type="http://schemas.openxmlformats.org/officeDocument/2006/relationships/image" Target="../media/image8.svg"/><Relationship Id="rId10" Type="http://schemas.openxmlformats.org/officeDocument/2006/relationships/image" Target="../media/image4.png"/><Relationship Id="rId19" Type="http://schemas.openxmlformats.org/officeDocument/2006/relationships/image" Target="../media/image12.svg"/><Relationship Id="rId9" Type="http://schemas.openxmlformats.org/officeDocument/2006/relationships/image" Target="../media/image10.png"/><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6D21916-1F83-2F79-6857-DC0CC76E73F8}"/>
              </a:ext>
            </a:extLst>
          </p:cNvPr>
          <p:cNvSpPr>
            <a:spLocks noGrp="1"/>
          </p:cNvSpPr>
          <p:nvPr>
            <p:ph type="body" sz="quarter" idx="14"/>
          </p:nvPr>
        </p:nvSpPr>
        <p:spPr>
          <a:xfrm>
            <a:off x="1447801" y="6743582"/>
            <a:ext cx="13333412" cy="629167"/>
          </a:xfrm>
        </p:spPr>
        <p:txBody>
          <a:bodyPr/>
          <a:lstStyle/>
          <a:p>
            <a:r>
              <a:rPr lang="en-AU" noProof="1"/>
              <a:t>Introduction</a:t>
            </a:r>
          </a:p>
        </p:txBody>
      </p:sp>
      <p:sp>
        <p:nvSpPr>
          <p:cNvPr id="2" name="Textplatzhalter 1">
            <a:extLst>
              <a:ext uri="{FF2B5EF4-FFF2-40B4-BE49-F238E27FC236}">
                <a16:creationId xmlns:a16="http://schemas.microsoft.com/office/drawing/2014/main" id="{418B5169-97CF-F884-CD90-65F414989388}"/>
              </a:ext>
            </a:extLst>
          </p:cNvPr>
          <p:cNvSpPr>
            <a:spLocks noGrp="1"/>
          </p:cNvSpPr>
          <p:nvPr>
            <p:ph type="body" sz="quarter" idx="13"/>
          </p:nvPr>
        </p:nvSpPr>
        <p:spPr>
          <a:xfrm>
            <a:off x="1447801" y="7372749"/>
            <a:ext cx="13333412" cy="6974729"/>
          </a:xfrm>
          <a:solidFill>
            <a:schemeClr val="accent2">
              <a:lumMod val="20000"/>
              <a:lumOff val="80000"/>
            </a:schemeClr>
          </a:solidFill>
        </p:spPr>
        <p:txBody>
          <a:bodyPr/>
          <a:lstStyle/>
          <a:p>
            <a:pPr algn="just" defTabSz="4127500">
              <a:lnSpc>
                <a:spcPct val="150000"/>
              </a:lnSpc>
              <a:tabLst>
                <a:tab pos="12742863" algn="l"/>
              </a:tabLst>
              <a:defRPr/>
            </a:pPr>
            <a:r>
              <a:rPr lang="en-US" dirty="0"/>
              <a:t>This is the introduction of your poster. For this you can use the abstract or the introduction of your submitted paper or an adjusted version of it. We recommend not to lower the font size – if you do, do not use font size of less than 20pt and use a uniform font size across all text elements.</a:t>
            </a:r>
          </a:p>
          <a:p>
            <a:pPr algn="just" defTabSz="4127500">
              <a:lnSpc>
                <a:spcPct val="150000"/>
              </a:lnSpc>
              <a:tabLst>
                <a:tab pos="12742863" algn="l"/>
              </a:tabLst>
              <a:defRPr/>
            </a:pPr>
            <a:r>
              <a:rPr lang="en-US" dirty="0"/>
              <a:t>References</a:t>
            </a:r>
            <a:r>
              <a:rPr lang="en-US" i="1" dirty="0"/>
              <a:t> </a:t>
            </a:r>
            <a:r>
              <a:rPr lang="en-US" dirty="0"/>
              <a:t>[1] can be simply included by this [2], there is a reference box at the bottom of the poster where you can add up to five literature references, referring to them like this (Author et al., 2024) or similar would be also fine. </a:t>
            </a:r>
          </a:p>
          <a:p>
            <a:pPr algn="just" defTabSz="4127500">
              <a:lnSpc>
                <a:spcPct val="150000"/>
              </a:lnSpc>
              <a:tabLst>
                <a:tab pos="12742863" algn="l"/>
              </a:tabLst>
              <a:defRPr/>
            </a:pPr>
            <a:endParaRPr lang="en-US" dirty="0"/>
          </a:p>
          <a:p>
            <a:pPr algn="just" defTabSz="4127500">
              <a:lnSpc>
                <a:spcPct val="150000"/>
              </a:lnSpc>
              <a:tabLst>
                <a:tab pos="12742863" algn="l"/>
              </a:tabLst>
              <a:defRPr/>
            </a:pPr>
            <a:r>
              <a:rPr lang="en-US" b="1" dirty="0"/>
              <a:t>Important hint: </a:t>
            </a:r>
            <a:r>
              <a:rPr lang="en-US" dirty="0"/>
              <a:t>MS Powerpoint for posters gets very slow if gridlines are activated. Go to the “View”-tab and then deactivate “Gridlines” for as long as you don’t need them!</a:t>
            </a:r>
          </a:p>
          <a:p>
            <a:pPr algn="just" defTabSz="4127500">
              <a:lnSpc>
                <a:spcPct val="150000"/>
              </a:lnSpc>
              <a:tabLst>
                <a:tab pos="12742863" algn="l"/>
              </a:tabLst>
              <a:defRPr/>
            </a:pPr>
            <a:endParaRPr kumimoji="0" lang="en-AU" b="0" i="0" u="none" strike="noStrike" kern="0" cap="none" spc="0" normalizeH="0" baseline="0" noProof="1">
              <a:ln>
                <a:noFill/>
              </a:ln>
              <a:solidFill>
                <a:prstClr val="black"/>
              </a:solidFill>
              <a:effectLst/>
              <a:uLnTx/>
              <a:uFillTx/>
              <a:latin typeface="Arial"/>
              <a:cs typeface="Arial"/>
            </a:endParaRPr>
          </a:p>
        </p:txBody>
      </p:sp>
      <p:sp>
        <p:nvSpPr>
          <p:cNvPr id="4" name="Textplatzhalter 3">
            <a:extLst>
              <a:ext uri="{FF2B5EF4-FFF2-40B4-BE49-F238E27FC236}">
                <a16:creationId xmlns:a16="http://schemas.microsoft.com/office/drawing/2014/main" id="{C5916A31-869F-EF74-8AF1-E81823B91C41}"/>
              </a:ext>
            </a:extLst>
          </p:cNvPr>
          <p:cNvSpPr>
            <a:spLocks noGrp="1"/>
          </p:cNvSpPr>
          <p:nvPr>
            <p:ph type="body" sz="quarter" idx="16"/>
          </p:nvPr>
        </p:nvSpPr>
        <p:spPr>
          <a:xfrm>
            <a:off x="1444197" y="15605247"/>
            <a:ext cx="13333412" cy="7516926"/>
          </a:xfrm>
          <a:solidFill>
            <a:schemeClr val="accent1">
              <a:lumMod val="20000"/>
              <a:lumOff val="80000"/>
            </a:schemeClr>
          </a:solidFill>
        </p:spPr>
        <p:txBody>
          <a:bodyPr/>
          <a:lstStyle/>
          <a:p>
            <a:pPr marL="457200" indent="-457200" algn="just" defTabSz="4127500">
              <a:lnSpc>
                <a:spcPct val="150000"/>
              </a:lnSpc>
              <a:buFont typeface="Wingdings" panose="05000000000000000000" pitchFamily="2" charset="2"/>
              <a:buChar char="§"/>
              <a:tabLst>
                <a:tab pos="12742863" algn="l"/>
              </a:tabLst>
              <a:defRPr/>
            </a:pPr>
            <a:r>
              <a:rPr lang="en-US" dirty="0"/>
              <a:t>Feel free to adjust the size of the text boxes or remove them completely.</a:t>
            </a:r>
          </a:p>
          <a:p>
            <a:pPr algn="just" defTabSz="4127500">
              <a:lnSpc>
                <a:spcPct val="150000"/>
              </a:lnSpc>
              <a:tabLst>
                <a:tab pos="12742863" algn="l"/>
              </a:tabLst>
              <a:defRPr/>
            </a:pPr>
            <a:endParaRPr lang="en-US" dirty="0"/>
          </a:p>
          <a:p>
            <a:pPr marL="457200" indent="-457200" algn="just">
              <a:lnSpc>
                <a:spcPct val="150000"/>
              </a:lnSpc>
              <a:buFont typeface="Wingdings" panose="05000000000000000000" pitchFamily="2" charset="2"/>
              <a:buChar char="§"/>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Maecenas </a:t>
            </a:r>
            <a:r>
              <a:rPr lang="en-GB" dirty="0" err="1"/>
              <a:t>ut</a:t>
            </a:r>
            <a:r>
              <a:rPr lang="en-GB" dirty="0"/>
              <a:t> </a:t>
            </a:r>
            <a:r>
              <a:rPr lang="en-GB" dirty="0" err="1"/>
              <a:t>justo</a:t>
            </a:r>
            <a:r>
              <a:rPr lang="en-GB" dirty="0"/>
              <a:t> </a:t>
            </a:r>
            <a:r>
              <a:rPr lang="en-GB" dirty="0" err="1"/>
              <a:t>eget</a:t>
            </a:r>
            <a:r>
              <a:rPr lang="en-GB" dirty="0"/>
              <a:t> </a:t>
            </a:r>
            <a:r>
              <a:rPr lang="en-GB" dirty="0" err="1"/>
              <a:t>metus</a:t>
            </a:r>
            <a:r>
              <a:rPr lang="en-GB" dirty="0"/>
              <a:t> </a:t>
            </a:r>
            <a:r>
              <a:rPr lang="en-GB" dirty="0" err="1"/>
              <a:t>condimentum</a:t>
            </a:r>
            <a:r>
              <a:rPr lang="en-GB" dirty="0"/>
              <a:t> </a:t>
            </a:r>
            <a:r>
              <a:rPr lang="en-GB" dirty="0" err="1"/>
              <a:t>luctus</a:t>
            </a:r>
            <a:r>
              <a:rPr lang="en-GB" dirty="0"/>
              <a:t> sit </a:t>
            </a:r>
            <a:r>
              <a:rPr lang="en-GB" dirty="0" err="1"/>
              <a:t>amet</a:t>
            </a:r>
            <a:r>
              <a:rPr lang="en-GB" dirty="0"/>
              <a:t> vitae libero. </a:t>
            </a:r>
          </a:p>
          <a:p>
            <a:pPr marL="457200" marR="0" lvl="0" indent="-457200" algn="just" defTabSz="4175125" eaLnBrk="1" fontAlgn="auto" latinLnBrk="0" hangingPunct="1">
              <a:lnSpc>
                <a:spcPct val="150000"/>
              </a:lnSpc>
              <a:spcBef>
                <a:spcPts val="0"/>
              </a:spcBef>
              <a:spcAft>
                <a:spcPts val="0"/>
              </a:spcAft>
              <a:buClrTx/>
              <a:buSzTx/>
              <a:buFont typeface="Wingdings" panose="05000000000000000000" pitchFamily="2" charset="2"/>
              <a:buChar char="§"/>
              <a:tabLst/>
              <a:defRPr/>
            </a:pPr>
            <a:r>
              <a:rPr lang="en-GB" dirty="0" err="1"/>
              <a:t>Proin</a:t>
            </a:r>
            <a:r>
              <a:rPr lang="en-GB" dirty="0"/>
              <a:t> </a:t>
            </a:r>
            <a:r>
              <a:rPr lang="en-GB" dirty="0" err="1"/>
              <a:t>rhoncus</a:t>
            </a:r>
            <a:r>
              <a:rPr lang="en-GB" dirty="0"/>
              <a:t> </a:t>
            </a:r>
            <a:r>
              <a:rPr lang="en-GB" dirty="0" err="1"/>
              <a:t>efficitur</a:t>
            </a:r>
            <a:r>
              <a:rPr lang="en-GB" dirty="0"/>
              <a:t> </a:t>
            </a:r>
            <a:r>
              <a:rPr lang="en-GB" dirty="0" err="1"/>
              <a:t>orci</a:t>
            </a:r>
            <a:r>
              <a:rPr lang="en-GB" dirty="0"/>
              <a:t> at </a:t>
            </a:r>
            <a:r>
              <a:rPr lang="en-GB" dirty="0" err="1"/>
              <a:t>imperdiet</a:t>
            </a:r>
            <a:r>
              <a:rPr lang="en-GB" dirty="0"/>
              <a:t>. </a:t>
            </a:r>
            <a:r>
              <a:rPr lang="en-GB" dirty="0" err="1"/>
              <a:t>Suspendisse</a:t>
            </a:r>
            <a:r>
              <a:rPr lang="en-GB" dirty="0"/>
              <a:t> </a:t>
            </a:r>
            <a:r>
              <a:rPr lang="en-GB" dirty="0" err="1"/>
              <a:t>faucibus</a:t>
            </a:r>
            <a:r>
              <a:rPr lang="en-GB" dirty="0"/>
              <a:t>, libero ac </a:t>
            </a:r>
            <a:r>
              <a:rPr lang="en-GB" dirty="0" err="1"/>
              <a:t>venenatis</a:t>
            </a:r>
            <a:r>
              <a:rPr lang="en-GB" dirty="0"/>
              <a:t> </a:t>
            </a:r>
            <a:r>
              <a:rPr lang="en-GB" dirty="0" err="1"/>
              <a:t>condimentum</a:t>
            </a:r>
            <a:r>
              <a:rPr lang="en-GB" dirty="0"/>
              <a:t>, dui </a:t>
            </a:r>
            <a:r>
              <a:rPr lang="en-GB" dirty="0" err="1"/>
              <a:t>dolor</a:t>
            </a:r>
            <a:r>
              <a:rPr lang="en-GB" dirty="0"/>
              <a:t> </a:t>
            </a:r>
            <a:r>
              <a:rPr lang="en-GB" dirty="0" err="1"/>
              <a:t>dignissim</a:t>
            </a:r>
            <a:r>
              <a:rPr lang="en-GB" dirty="0"/>
              <a:t> </a:t>
            </a:r>
            <a:r>
              <a:rPr lang="en-GB" dirty="0" err="1"/>
              <a:t>erat</a:t>
            </a:r>
            <a:r>
              <a:rPr lang="en-GB" dirty="0"/>
              <a:t>, non </a:t>
            </a:r>
            <a:r>
              <a:rPr lang="en-GB" dirty="0" err="1"/>
              <a:t>laoreet</a:t>
            </a:r>
            <a:r>
              <a:rPr lang="en-GB" dirty="0"/>
              <a:t> </a:t>
            </a:r>
            <a:r>
              <a:rPr lang="en-GB" dirty="0" err="1"/>
              <a:t>erat</a:t>
            </a:r>
            <a:r>
              <a:rPr lang="en-GB" dirty="0"/>
              <a:t> </a:t>
            </a:r>
            <a:r>
              <a:rPr lang="en-GB" dirty="0" err="1"/>
              <a:t>leo</a:t>
            </a:r>
            <a:r>
              <a:rPr lang="en-GB" dirty="0"/>
              <a:t> </a:t>
            </a:r>
            <a:r>
              <a:rPr lang="en-GB" dirty="0" err="1"/>
              <a:t>quis</a:t>
            </a:r>
            <a:r>
              <a:rPr lang="en-GB" dirty="0"/>
              <a:t> </a:t>
            </a:r>
            <a:r>
              <a:rPr lang="en-GB" dirty="0" err="1"/>
              <a:t>arcu</a:t>
            </a:r>
            <a:r>
              <a:rPr lang="en-GB" dirty="0"/>
              <a:t>. </a:t>
            </a:r>
            <a:r>
              <a:rPr lang="en-GB" dirty="0" err="1"/>
              <a:t>Fusce</a:t>
            </a:r>
            <a:r>
              <a:rPr lang="en-GB" dirty="0"/>
              <a:t> </a:t>
            </a:r>
            <a:r>
              <a:rPr lang="en-GB" dirty="0" err="1"/>
              <a:t>malesuada</a:t>
            </a:r>
            <a:r>
              <a:rPr lang="en-GB" dirty="0"/>
              <a:t> </a:t>
            </a:r>
            <a:r>
              <a:rPr lang="en-GB" dirty="0" err="1"/>
              <a:t>laoreet</a:t>
            </a:r>
            <a:r>
              <a:rPr lang="en-GB" dirty="0"/>
              <a:t> tempus. </a:t>
            </a:r>
          </a:p>
          <a:p>
            <a:pPr marL="457200" marR="0" lvl="0" indent="-457200" algn="just" defTabSz="4175125" eaLnBrk="1" fontAlgn="auto" latinLnBrk="0" hangingPunct="1">
              <a:lnSpc>
                <a:spcPct val="150000"/>
              </a:lnSpc>
              <a:spcBef>
                <a:spcPts val="0"/>
              </a:spcBef>
              <a:spcAft>
                <a:spcPts val="0"/>
              </a:spcAft>
              <a:buClrTx/>
              <a:buSzTx/>
              <a:buFont typeface="Wingdings" panose="05000000000000000000" pitchFamily="2" charset="2"/>
              <a:buChar char="§"/>
              <a:tabLst/>
              <a:defRPr/>
            </a:pPr>
            <a:r>
              <a:rPr lang="en-GB" dirty="0" err="1"/>
              <a:t>Curabitur</a:t>
            </a:r>
            <a:r>
              <a:rPr lang="en-GB" dirty="0"/>
              <a:t> sit </a:t>
            </a:r>
            <a:r>
              <a:rPr lang="en-GB" dirty="0" err="1"/>
              <a:t>amet</a:t>
            </a:r>
            <a:r>
              <a:rPr lang="en-GB" dirty="0"/>
              <a:t> </a:t>
            </a:r>
            <a:r>
              <a:rPr lang="en-GB" dirty="0" err="1"/>
              <a:t>malesuada</a:t>
            </a:r>
            <a:r>
              <a:rPr lang="en-GB" dirty="0"/>
              <a:t> eros. Aenean </a:t>
            </a:r>
            <a:r>
              <a:rPr lang="en-GB" dirty="0" err="1"/>
              <a:t>placerat</a:t>
            </a:r>
            <a:r>
              <a:rPr lang="en-GB" dirty="0"/>
              <a:t>, </a:t>
            </a:r>
            <a:r>
              <a:rPr lang="en-GB" dirty="0" err="1"/>
              <a:t>turpis</a:t>
            </a:r>
            <a:r>
              <a:rPr lang="en-GB" dirty="0"/>
              <a:t> vitae </a:t>
            </a:r>
            <a:r>
              <a:rPr lang="en-GB" dirty="0" err="1"/>
              <a:t>tempor</a:t>
            </a:r>
            <a:r>
              <a:rPr lang="en-GB" dirty="0"/>
              <a:t> </a:t>
            </a:r>
            <a:r>
              <a:rPr lang="en-GB" dirty="0" err="1"/>
              <a:t>fringilla</a:t>
            </a:r>
            <a:r>
              <a:rPr lang="en-GB" dirty="0"/>
              <a:t>, </a:t>
            </a:r>
            <a:r>
              <a:rPr lang="en-GB" dirty="0" err="1"/>
              <a:t>velit</a:t>
            </a:r>
            <a:r>
              <a:rPr lang="en-GB" dirty="0"/>
              <a:t> </a:t>
            </a:r>
            <a:r>
              <a:rPr lang="en-GB" dirty="0" err="1"/>
              <a:t>urna</a:t>
            </a:r>
            <a:r>
              <a:rPr lang="en-GB" dirty="0"/>
              <a:t> </a:t>
            </a:r>
            <a:r>
              <a:rPr lang="en-GB" dirty="0" err="1"/>
              <a:t>fringilla</a:t>
            </a:r>
            <a:r>
              <a:rPr lang="en-GB" dirty="0"/>
              <a:t> </a:t>
            </a:r>
            <a:r>
              <a:rPr lang="en-GB" dirty="0" err="1"/>
              <a:t>urna</a:t>
            </a:r>
            <a:r>
              <a:rPr lang="en-GB" dirty="0"/>
              <a:t>, a </a:t>
            </a:r>
            <a:r>
              <a:rPr lang="en-GB" dirty="0" err="1"/>
              <a:t>ultrices</a:t>
            </a:r>
            <a:r>
              <a:rPr lang="en-GB" dirty="0"/>
              <a:t> dui </a:t>
            </a:r>
            <a:r>
              <a:rPr lang="en-GB" dirty="0" err="1"/>
              <a:t>nisl</a:t>
            </a:r>
            <a:r>
              <a:rPr lang="en-GB" dirty="0"/>
              <a:t> </a:t>
            </a:r>
            <a:r>
              <a:rPr lang="en-GB" dirty="0" err="1"/>
              <a:t>sollicitudin</a:t>
            </a:r>
            <a:r>
              <a:rPr lang="en-GB" dirty="0"/>
              <a:t> </a:t>
            </a:r>
            <a:r>
              <a:rPr lang="en-GB" dirty="0" err="1"/>
              <a:t>enim</a:t>
            </a:r>
            <a:r>
              <a:rPr lang="en-GB" dirty="0"/>
              <a:t>. Nunc </a:t>
            </a:r>
            <a:r>
              <a:rPr lang="en-GB" dirty="0" err="1"/>
              <a:t>lobortis</a:t>
            </a:r>
            <a:r>
              <a:rPr lang="en-GB" dirty="0"/>
              <a:t> </a:t>
            </a:r>
            <a:r>
              <a:rPr lang="en-GB" dirty="0" err="1"/>
              <a:t>purus</a:t>
            </a:r>
            <a:r>
              <a:rPr lang="en-GB" dirty="0"/>
              <a:t> </a:t>
            </a:r>
            <a:r>
              <a:rPr lang="en-GB" dirty="0" err="1"/>
              <a:t>urna</a:t>
            </a:r>
            <a:r>
              <a:rPr lang="en-GB" dirty="0"/>
              <a:t>, in vestibulum </a:t>
            </a:r>
            <a:r>
              <a:rPr lang="en-GB" dirty="0" err="1"/>
              <a:t>odio</a:t>
            </a:r>
            <a:r>
              <a:rPr lang="en-GB" dirty="0"/>
              <a:t> semper </a:t>
            </a:r>
            <a:r>
              <a:rPr lang="en-GB" dirty="0" err="1"/>
              <a:t>nec</a:t>
            </a:r>
            <a:r>
              <a:rPr lang="en-GB" dirty="0"/>
              <a:t>. </a:t>
            </a:r>
            <a:r>
              <a:rPr lang="en-GB" dirty="0" err="1"/>
              <a:t>Suspendisse</a:t>
            </a:r>
            <a:r>
              <a:rPr lang="en-GB" dirty="0"/>
              <a:t> fermentum </a:t>
            </a:r>
            <a:r>
              <a:rPr lang="en-GB" dirty="0" err="1"/>
              <a:t>nibh</a:t>
            </a:r>
            <a:r>
              <a:rPr lang="en-GB" dirty="0"/>
              <a:t> dui, vitae </a:t>
            </a:r>
            <a:r>
              <a:rPr lang="en-GB" dirty="0" err="1"/>
              <a:t>rutrum</a:t>
            </a:r>
            <a:r>
              <a:rPr lang="en-GB" dirty="0"/>
              <a:t> </a:t>
            </a:r>
            <a:r>
              <a:rPr lang="en-GB" dirty="0" err="1"/>
              <a:t>dolor</a:t>
            </a:r>
            <a:r>
              <a:rPr lang="en-GB" dirty="0"/>
              <a:t> </a:t>
            </a:r>
            <a:r>
              <a:rPr lang="en-GB" dirty="0" err="1"/>
              <a:t>eleifend</a:t>
            </a:r>
            <a:r>
              <a:rPr lang="en-GB" dirty="0"/>
              <a:t> at. Ut </a:t>
            </a:r>
            <a:r>
              <a:rPr lang="en-GB" dirty="0" err="1"/>
              <a:t>dolor</a:t>
            </a:r>
            <a:r>
              <a:rPr lang="en-GB" dirty="0"/>
              <a:t> </a:t>
            </a:r>
            <a:r>
              <a:rPr lang="en-GB" dirty="0" err="1"/>
              <a:t>lectus</a:t>
            </a:r>
            <a:r>
              <a:rPr lang="en-GB" dirty="0"/>
              <a:t>, </a:t>
            </a:r>
            <a:r>
              <a:rPr lang="en-GB" dirty="0" err="1"/>
              <a:t>dignissim</a:t>
            </a:r>
            <a:r>
              <a:rPr lang="en-GB" dirty="0"/>
              <a:t> non </a:t>
            </a:r>
            <a:r>
              <a:rPr lang="en-GB" dirty="0" err="1"/>
              <a:t>tincidunt</a:t>
            </a:r>
            <a:r>
              <a:rPr lang="en-GB" dirty="0"/>
              <a:t> </a:t>
            </a:r>
            <a:r>
              <a:rPr lang="en-GB" dirty="0" err="1"/>
              <a:t>eu</a:t>
            </a:r>
            <a:r>
              <a:rPr lang="en-GB" dirty="0"/>
              <a:t>, </a:t>
            </a:r>
            <a:r>
              <a:rPr lang="en-GB" dirty="0" err="1"/>
              <a:t>aliquam</a:t>
            </a:r>
            <a:r>
              <a:rPr lang="en-GB" dirty="0"/>
              <a:t> </a:t>
            </a:r>
            <a:r>
              <a:rPr lang="en-GB" dirty="0" err="1"/>
              <a:t>quis</a:t>
            </a:r>
            <a:r>
              <a:rPr lang="en-GB" dirty="0"/>
              <a:t> </a:t>
            </a:r>
            <a:r>
              <a:rPr lang="en-GB" dirty="0" err="1"/>
              <a:t>sapien</a:t>
            </a:r>
            <a:r>
              <a:rPr lang="en-GB" dirty="0"/>
              <a:t>. </a:t>
            </a:r>
            <a:endParaRPr lang="en-AU" noProof="1">
              <a:solidFill>
                <a:prstClr val="black"/>
              </a:solidFill>
              <a:latin typeface="Arial"/>
              <a:cs typeface="Arial"/>
            </a:endParaRPr>
          </a:p>
          <a:p>
            <a:pPr marL="457200" marR="0" lvl="0" indent="-457200" algn="just" defTabSz="4175125" eaLnBrk="1" fontAlgn="auto" latinLnBrk="0" hangingPunct="1">
              <a:lnSpc>
                <a:spcPct val="150000"/>
              </a:lnSpc>
              <a:spcBef>
                <a:spcPts val="0"/>
              </a:spcBef>
              <a:spcAft>
                <a:spcPts val="0"/>
              </a:spcAft>
              <a:buClrTx/>
              <a:buSzTx/>
              <a:buFont typeface="Wingdings" panose="05000000000000000000" pitchFamily="2" charset="2"/>
              <a:buChar char="§"/>
              <a:tabLst/>
              <a:defRPr/>
            </a:pPr>
            <a:endParaRPr lang="en-AU" noProof="1">
              <a:solidFill>
                <a:prstClr val="black"/>
              </a:solidFill>
              <a:latin typeface="Arial"/>
              <a:cs typeface="Arial"/>
            </a:endParaRPr>
          </a:p>
          <a:p>
            <a:pPr marL="457200" marR="0" lvl="0" indent="-457200" algn="just" defTabSz="4175125" eaLnBrk="1" fontAlgn="auto" latinLnBrk="0" hangingPunct="1">
              <a:lnSpc>
                <a:spcPct val="150000"/>
              </a:lnSpc>
              <a:spcBef>
                <a:spcPts val="0"/>
              </a:spcBef>
              <a:spcAft>
                <a:spcPts val="0"/>
              </a:spcAft>
              <a:buClrTx/>
              <a:buSzTx/>
              <a:buFont typeface="Wingdings" panose="05000000000000000000" pitchFamily="2" charset="2"/>
              <a:buChar char="§"/>
              <a:tabLst/>
              <a:defRPr/>
            </a:pPr>
            <a:endParaRPr lang="en-AU" noProof="1"/>
          </a:p>
        </p:txBody>
      </p:sp>
      <p:sp>
        <p:nvSpPr>
          <p:cNvPr id="5" name="Textplatzhalter 4">
            <a:extLst>
              <a:ext uri="{FF2B5EF4-FFF2-40B4-BE49-F238E27FC236}">
                <a16:creationId xmlns:a16="http://schemas.microsoft.com/office/drawing/2014/main" id="{2E042E6E-A8E9-7C61-6A73-591289CA6F00}"/>
              </a:ext>
            </a:extLst>
          </p:cNvPr>
          <p:cNvSpPr>
            <a:spLocks noGrp="1"/>
          </p:cNvSpPr>
          <p:nvPr>
            <p:ph type="body" sz="quarter" idx="17"/>
          </p:nvPr>
        </p:nvSpPr>
        <p:spPr>
          <a:xfrm>
            <a:off x="1444198" y="14987507"/>
            <a:ext cx="13333412" cy="618675"/>
          </a:xfrm>
        </p:spPr>
        <p:txBody>
          <a:bodyPr/>
          <a:lstStyle/>
          <a:p>
            <a:r>
              <a:rPr lang="en-AU" noProof="1"/>
              <a:t>Another headline</a:t>
            </a:r>
          </a:p>
        </p:txBody>
      </p:sp>
      <p:sp>
        <p:nvSpPr>
          <p:cNvPr id="6" name="Textplatzhalter 5">
            <a:extLst>
              <a:ext uri="{FF2B5EF4-FFF2-40B4-BE49-F238E27FC236}">
                <a16:creationId xmlns:a16="http://schemas.microsoft.com/office/drawing/2014/main" id="{76219A7C-BD00-B013-3CCF-91DB5FA93D3D}"/>
              </a:ext>
            </a:extLst>
          </p:cNvPr>
          <p:cNvSpPr>
            <a:spLocks noGrp="1"/>
          </p:cNvSpPr>
          <p:nvPr>
            <p:ph type="body" sz="quarter" idx="18"/>
          </p:nvPr>
        </p:nvSpPr>
        <p:spPr>
          <a:xfrm>
            <a:off x="15412401" y="15605246"/>
            <a:ext cx="13247964" cy="7516926"/>
          </a:xfrm>
          <a:solidFill>
            <a:schemeClr val="accent2">
              <a:lumMod val="20000"/>
              <a:lumOff val="80000"/>
            </a:schemeClr>
          </a:solidFill>
        </p:spPr>
        <p:txBody>
          <a:bodyPr rIns="180000"/>
          <a:lstStyle/>
          <a:p>
            <a:pPr lvl="0">
              <a:lnSpc>
                <a:spcPct val="150000"/>
              </a:lnSpc>
              <a:defRPr/>
            </a:pPr>
            <a:r>
              <a:rPr lang="en-AU" b="1" noProof="1">
                <a:solidFill>
                  <a:prstClr val="black"/>
                </a:solidFill>
              </a:rPr>
              <a:t>Example of a sub headline:</a:t>
            </a:r>
            <a:r>
              <a:rPr lang="en-AU" noProof="1">
                <a:solidFill>
                  <a:prstClr val="black"/>
                </a:solidFill>
              </a:rPr>
              <a:t>  </a:t>
            </a:r>
          </a:p>
          <a:p>
            <a:pPr marL="457200" indent="-457200" algn="just" defTabSz="3587750">
              <a:lnSpc>
                <a:spcPct val="150000"/>
              </a:lnSpc>
              <a:buFont typeface="Wingdings" panose="05000000000000000000" pitchFamily="2" charset="2"/>
              <a:buChar char="§"/>
              <a:defRPr/>
            </a:pPr>
            <a:r>
              <a:rPr lang="en-GB" dirty="0"/>
              <a:t>Cras </a:t>
            </a:r>
            <a:r>
              <a:rPr lang="en-GB" dirty="0" err="1"/>
              <a:t>vel</a:t>
            </a:r>
            <a:r>
              <a:rPr lang="en-GB" dirty="0"/>
              <a:t> </a:t>
            </a:r>
            <a:r>
              <a:rPr lang="en-GB" dirty="0" err="1"/>
              <a:t>est</a:t>
            </a:r>
            <a:r>
              <a:rPr lang="en-GB" dirty="0"/>
              <a:t> </a:t>
            </a:r>
            <a:r>
              <a:rPr lang="en-GB" dirty="0" err="1"/>
              <a:t>vehicula</a:t>
            </a:r>
            <a:r>
              <a:rPr lang="en-GB" dirty="0"/>
              <a:t> </a:t>
            </a:r>
            <a:r>
              <a:rPr lang="en-GB" dirty="0" err="1"/>
              <a:t>sem</a:t>
            </a:r>
            <a:r>
              <a:rPr lang="en-GB" dirty="0"/>
              <a:t> </a:t>
            </a:r>
            <a:r>
              <a:rPr lang="en-GB" dirty="0" err="1"/>
              <a:t>consequat</a:t>
            </a:r>
            <a:r>
              <a:rPr lang="en-GB" dirty="0"/>
              <a:t> </a:t>
            </a:r>
            <a:r>
              <a:rPr lang="en-GB" dirty="0" err="1"/>
              <a:t>condimentum</a:t>
            </a:r>
            <a:r>
              <a:rPr lang="en-GB" dirty="0"/>
              <a:t> non et </a:t>
            </a:r>
            <a:r>
              <a:rPr lang="en-GB" dirty="0" err="1"/>
              <a:t>leo</a:t>
            </a:r>
            <a:r>
              <a:rPr lang="en-GB" dirty="0"/>
              <a:t>. In </a:t>
            </a:r>
            <a:r>
              <a:rPr lang="en-GB" dirty="0" err="1"/>
              <a:t>feugiat</a:t>
            </a:r>
            <a:r>
              <a:rPr lang="en-GB" dirty="0"/>
              <a:t> </a:t>
            </a:r>
            <a:r>
              <a:rPr lang="en-GB" dirty="0" err="1"/>
              <a:t>interdum</a:t>
            </a:r>
            <a:r>
              <a:rPr lang="en-GB" dirty="0"/>
              <a:t> </a:t>
            </a:r>
            <a:r>
              <a:rPr lang="en-GB" dirty="0" err="1"/>
              <a:t>velit</a:t>
            </a:r>
            <a:r>
              <a:rPr lang="en-GB" dirty="0"/>
              <a:t>, </a:t>
            </a:r>
            <a:r>
              <a:rPr lang="en-GB" dirty="0" err="1"/>
              <a:t>sed</a:t>
            </a:r>
            <a:r>
              <a:rPr lang="en-GB" dirty="0"/>
              <a:t> dictum </a:t>
            </a:r>
            <a:r>
              <a:rPr lang="en-GB" dirty="0" err="1"/>
              <a:t>nibh</a:t>
            </a:r>
            <a:r>
              <a:rPr lang="en-GB" dirty="0"/>
              <a:t> </a:t>
            </a:r>
            <a:r>
              <a:rPr lang="en-GB" dirty="0" err="1"/>
              <a:t>commodo</a:t>
            </a:r>
            <a:r>
              <a:rPr lang="en-GB" dirty="0"/>
              <a:t> </a:t>
            </a:r>
            <a:r>
              <a:rPr lang="en-GB" dirty="0" err="1"/>
              <a:t>quis</a:t>
            </a:r>
            <a:r>
              <a:rPr lang="en-GB" dirty="0"/>
              <a:t>. Proin fermentum </a:t>
            </a:r>
            <a:r>
              <a:rPr lang="en-GB" dirty="0" err="1"/>
              <a:t>arcu</a:t>
            </a:r>
            <a:r>
              <a:rPr lang="en-GB" dirty="0"/>
              <a:t> et </a:t>
            </a:r>
            <a:r>
              <a:rPr lang="en-GB" dirty="0" err="1"/>
              <a:t>leo</a:t>
            </a:r>
            <a:r>
              <a:rPr lang="en-GB" dirty="0"/>
              <a:t> tempus, et </a:t>
            </a:r>
            <a:r>
              <a:rPr lang="en-GB" dirty="0" err="1"/>
              <a:t>porttitor</a:t>
            </a:r>
            <a:r>
              <a:rPr lang="en-GB" dirty="0"/>
              <a:t> magna </a:t>
            </a:r>
            <a:r>
              <a:rPr lang="en-GB" dirty="0" err="1"/>
              <a:t>posuere</a:t>
            </a:r>
            <a:r>
              <a:rPr lang="en-GB" dirty="0"/>
              <a:t>. </a:t>
            </a:r>
          </a:p>
          <a:p>
            <a:pPr marL="457200" indent="-457200" algn="just" defTabSz="3382963">
              <a:lnSpc>
                <a:spcPct val="150000"/>
              </a:lnSpc>
              <a:buFont typeface="Wingdings" panose="05000000000000000000" pitchFamily="2" charset="2"/>
              <a:buChar char="§"/>
              <a:defRPr/>
            </a:pPr>
            <a:r>
              <a:rPr lang="en-GB" dirty="0"/>
              <a:t>Vestibulum </a:t>
            </a:r>
            <a:r>
              <a:rPr lang="en-GB" dirty="0" err="1"/>
              <a:t>molestie</a:t>
            </a:r>
            <a:r>
              <a:rPr lang="en-GB" dirty="0"/>
              <a:t> at </a:t>
            </a:r>
            <a:r>
              <a:rPr lang="en-GB" dirty="0" err="1"/>
              <a:t>leo</a:t>
            </a:r>
            <a:r>
              <a:rPr lang="en-GB" dirty="0"/>
              <a:t> non pharetra. Integer non </a:t>
            </a:r>
            <a:r>
              <a:rPr lang="en-GB" dirty="0" err="1"/>
              <a:t>arcu</a:t>
            </a:r>
            <a:r>
              <a:rPr lang="en-GB" dirty="0"/>
              <a:t> </a:t>
            </a:r>
            <a:r>
              <a:rPr lang="en-GB" dirty="0" err="1"/>
              <a:t>tincidunt</a:t>
            </a:r>
            <a:r>
              <a:rPr lang="en-GB" dirty="0"/>
              <a:t>, </a:t>
            </a:r>
            <a:r>
              <a:rPr lang="en-GB" dirty="0" err="1"/>
              <a:t>elementum</a:t>
            </a:r>
            <a:r>
              <a:rPr lang="en-GB" dirty="0"/>
              <a:t> ipsum a, </a:t>
            </a:r>
            <a:r>
              <a:rPr lang="en-GB" dirty="0" err="1"/>
              <a:t>pretium</a:t>
            </a:r>
            <a:r>
              <a:rPr lang="en-GB" dirty="0"/>
              <a:t> dui. Integer libero eros, lacinia </a:t>
            </a:r>
            <a:r>
              <a:rPr lang="en-GB" dirty="0" err="1"/>
              <a:t>nec</a:t>
            </a:r>
            <a:r>
              <a:rPr lang="en-GB" dirty="0"/>
              <a:t> </a:t>
            </a:r>
            <a:r>
              <a:rPr lang="en-GB" dirty="0" err="1"/>
              <a:t>vulputate</a:t>
            </a:r>
            <a:r>
              <a:rPr lang="en-GB" dirty="0"/>
              <a:t> </a:t>
            </a:r>
            <a:r>
              <a:rPr lang="en-GB" dirty="0" err="1"/>
              <a:t>eget</a:t>
            </a:r>
            <a:r>
              <a:rPr lang="en-GB" dirty="0"/>
              <a:t>, auctor sit </a:t>
            </a:r>
            <a:r>
              <a:rPr lang="en-GB" dirty="0" err="1"/>
              <a:t>amet</a:t>
            </a:r>
            <a:r>
              <a:rPr lang="en-GB" dirty="0"/>
              <a:t> magna. </a:t>
            </a:r>
            <a:r>
              <a:rPr lang="en-GB" dirty="0" err="1"/>
              <a:t>Mauris</a:t>
            </a:r>
            <a:r>
              <a:rPr lang="en-GB" dirty="0"/>
              <a:t> convallis </a:t>
            </a:r>
            <a:r>
              <a:rPr lang="en-GB" dirty="0" err="1"/>
              <a:t>facilisis</a:t>
            </a:r>
            <a:r>
              <a:rPr lang="en-GB" dirty="0"/>
              <a:t> </a:t>
            </a:r>
            <a:r>
              <a:rPr lang="en-GB" dirty="0" err="1"/>
              <a:t>nisl</a:t>
            </a:r>
            <a:r>
              <a:rPr lang="en-GB" dirty="0"/>
              <a:t> </a:t>
            </a:r>
            <a:r>
              <a:rPr lang="en-GB" dirty="0" err="1"/>
              <a:t>sed</a:t>
            </a:r>
            <a:r>
              <a:rPr lang="en-GB" dirty="0"/>
              <a:t> </a:t>
            </a:r>
            <a:r>
              <a:rPr lang="en-GB" dirty="0" err="1"/>
              <a:t>laoreet</a:t>
            </a:r>
            <a:r>
              <a:rPr lang="en-GB" dirty="0"/>
              <a:t>. Proin </a:t>
            </a:r>
            <a:r>
              <a:rPr lang="en-GB" dirty="0" err="1"/>
              <a:t>eget</a:t>
            </a:r>
            <a:r>
              <a:rPr lang="en-GB" dirty="0"/>
              <a:t> </a:t>
            </a:r>
            <a:r>
              <a:rPr lang="en-GB" dirty="0" err="1"/>
              <a:t>sagittis</a:t>
            </a:r>
            <a:r>
              <a:rPr lang="en-GB" dirty="0"/>
              <a:t> </a:t>
            </a:r>
            <a:r>
              <a:rPr lang="en-GB" dirty="0" err="1"/>
              <a:t>odio</a:t>
            </a:r>
            <a:r>
              <a:rPr lang="en-GB" dirty="0"/>
              <a:t>. </a:t>
            </a:r>
          </a:p>
          <a:p>
            <a:pPr algn="just" defTabSz="3382963">
              <a:lnSpc>
                <a:spcPct val="150000"/>
              </a:lnSpc>
              <a:defRPr/>
            </a:pPr>
            <a:endParaRPr lang="en-GB" dirty="0"/>
          </a:p>
          <a:p>
            <a:pPr defTabSz="3382963">
              <a:lnSpc>
                <a:spcPct val="150000"/>
              </a:lnSpc>
              <a:defRPr/>
            </a:pPr>
            <a:r>
              <a:rPr lang="en-AU" b="1" noProof="1">
                <a:solidFill>
                  <a:prstClr val="black"/>
                </a:solidFill>
              </a:rPr>
              <a:t>Another headline:</a:t>
            </a:r>
          </a:p>
          <a:p>
            <a:pPr marL="457200" indent="-457200" defTabSz="3382963">
              <a:lnSpc>
                <a:spcPct val="150000"/>
              </a:lnSpc>
              <a:buFont typeface="Wingdings" panose="05000000000000000000" pitchFamily="2" charset="2"/>
              <a:buChar char="§"/>
              <a:defRPr/>
            </a:pPr>
            <a:r>
              <a:rPr lang="en-GB" dirty="0"/>
              <a:t>Sed </a:t>
            </a:r>
            <a:r>
              <a:rPr lang="en-GB" dirty="0" err="1"/>
              <a:t>congue</a:t>
            </a:r>
            <a:r>
              <a:rPr lang="en-GB" dirty="0"/>
              <a:t> lorem tempus </a:t>
            </a:r>
            <a:r>
              <a:rPr lang="en-GB" dirty="0" err="1"/>
              <a:t>tellus</a:t>
            </a:r>
            <a:r>
              <a:rPr lang="en-GB" dirty="0"/>
              <a:t> </a:t>
            </a:r>
            <a:r>
              <a:rPr lang="en-GB" dirty="0" err="1"/>
              <a:t>ultricies</a:t>
            </a:r>
            <a:r>
              <a:rPr lang="en-GB" dirty="0"/>
              <a:t> </a:t>
            </a:r>
            <a:r>
              <a:rPr lang="en-GB" dirty="0" err="1"/>
              <a:t>pretium</a:t>
            </a:r>
            <a:r>
              <a:rPr lang="en-GB" dirty="0"/>
              <a:t>. </a:t>
            </a:r>
          </a:p>
          <a:p>
            <a:pPr marL="457200" indent="-457200" defTabSz="3382963">
              <a:lnSpc>
                <a:spcPct val="150000"/>
              </a:lnSpc>
              <a:buFont typeface="Wingdings" panose="05000000000000000000" pitchFamily="2" charset="2"/>
              <a:buChar char="§"/>
              <a:defRPr/>
            </a:pPr>
            <a:r>
              <a:rPr lang="en-GB" dirty="0" err="1"/>
              <a:t>Nullam</a:t>
            </a:r>
            <a:r>
              <a:rPr lang="en-GB" dirty="0"/>
              <a:t> </a:t>
            </a:r>
            <a:r>
              <a:rPr lang="en-GB" dirty="0" err="1"/>
              <a:t>consequat</a:t>
            </a:r>
            <a:r>
              <a:rPr lang="en-GB" dirty="0"/>
              <a:t> </a:t>
            </a:r>
            <a:r>
              <a:rPr lang="en-GB" dirty="0" err="1"/>
              <a:t>lectus</a:t>
            </a:r>
            <a:r>
              <a:rPr lang="en-GB" dirty="0"/>
              <a:t> </a:t>
            </a:r>
            <a:r>
              <a:rPr lang="en-GB" dirty="0" err="1"/>
              <a:t>eget</a:t>
            </a:r>
            <a:r>
              <a:rPr lang="en-GB" dirty="0"/>
              <a:t> </a:t>
            </a:r>
            <a:r>
              <a:rPr lang="en-GB" dirty="0" err="1"/>
              <a:t>dignissim</a:t>
            </a:r>
            <a:r>
              <a:rPr lang="en-GB" dirty="0"/>
              <a:t> </a:t>
            </a:r>
            <a:r>
              <a:rPr lang="en-GB" dirty="0" err="1"/>
              <a:t>scelerisque</a:t>
            </a:r>
            <a:r>
              <a:rPr lang="en-GB" dirty="0"/>
              <a:t>.</a:t>
            </a:r>
            <a:endParaRPr lang="en-AU" noProof="1">
              <a:solidFill>
                <a:prstClr val="black"/>
              </a:solidFill>
            </a:endParaRPr>
          </a:p>
          <a:p>
            <a:pPr marL="457200" lvl="0" indent="-457200">
              <a:lnSpc>
                <a:spcPct val="150000"/>
              </a:lnSpc>
              <a:buFont typeface="Wingdings" panose="05000000000000000000" pitchFamily="2" charset="2"/>
              <a:buChar char="§"/>
              <a:defRPr/>
            </a:pPr>
            <a:endParaRPr lang="en-AU" noProof="1">
              <a:solidFill>
                <a:prstClr val="black"/>
              </a:solidFill>
            </a:endParaRPr>
          </a:p>
          <a:p>
            <a:pPr marL="457200" lvl="0" indent="-457200">
              <a:lnSpc>
                <a:spcPct val="150000"/>
              </a:lnSpc>
              <a:buFont typeface="Wingdings" panose="05000000000000000000" pitchFamily="2" charset="2"/>
              <a:buChar char="§"/>
              <a:defRPr/>
            </a:pPr>
            <a:endParaRPr lang="en-AU" noProof="1">
              <a:solidFill>
                <a:prstClr val="black"/>
              </a:solidFill>
            </a:endParaRPr>
          </a:p>
          <a:p>
            <a:pPr marL="1171575" lvl="1" indent="-457200">
              <a:lnSpc>
                <a:spcPct val="150000"/>
              </a:lnSpc>
              <a:buFont typeface="Arial" panose="020B0604020202020204" pitchFamily="34" charset="0"/>
              <a:buChar char="•"/>
              <a:defRPr/>
            </a:pPr>
            <a:endParaRPr kumimoji="0" lang="en-AU" b="0" i="0" u="none" strike="noStrike" kern="0" cap="none" spc="0" normalizeH="0" baseline="0" noProof="1">
              <a:ln>
                <a:noFill/>
              </a:ln>
              <a:solidFill>
                <a:prstClr val="black"/>
              </a:solidFill>
              <a:effectLst/>
              <a:uLnTx/>
              <a:uFillTx/>
              <a:latin typeface="Arial"/>
              <a:cs typeface="Arial"/>
            </a:endParaRPr>
          </a:p>
          <a:p>
            <a:endParaRPr lang="en-AU" noProof="1"/>
          </a:p>
        </p:txBody>
      </p:sp>
      <p:sp>
        <p:nvSpPr>
          <p:cNvPr id="7" name="Inhaltsplatzhalter 6">
            <a:extLst>
              <a:ext uri="{FF2B5EF4-FFF2-40B4-BE49-F238E27FC236}">
                <a16:creationId xmlns:a16="http://schemas.microsoft.com/office/drawing/2014/main" id="{A8196B59-5AE6-59BD-FCFD-990C3C3F0347}"/>
              </a:ext>
            </a:extLst>
          </p:cNvPr>
          <p:cNvSpPr>
            <a:spLocks noGrp="1"/>
          </p:cNvSpPr>
          <p:nvPr>
            <p:ph sz="quarter" idx="23"/>
          </p:nvPr>
        </p:nvSpPr>
        <p:spPr>
          <a:xfrm>
            <a:off x="15488095" y="13908311"/>
            <a:ext cx="13333412" cy="439167"/>
          </a:xfrm>
        </p:spPr>
        <p:txBody>
          <a:bodyPr/>
          <a:lstStyle/>
          <a:p>
            <a:r>
              <a:rPr lang="en-AU" noProof="1"/>
              <a:t>Figure 1. </a:t>
            </a:r>
            <a:r>
              <a:rPr lang="en-AU" b="0" i="0" noProof="1"/>
              <a:t>Caption of a figure. Some diagram with data.</a:t>
            </a:r>
            <a:endParaRPr lang="en-AU" noProof="1"/>
          </a:p>
        </p:txBody>
      </p:sp>
      <p:sp>
        <p:nvSpPr>
          <p:cNvPr id="8" name="Textplatzhalter 7">
            <a:extLst>
              <a:ext uri="{FF2B5EF4-FFF2-40B4-BE49-F238E27FC236}">
                <a16:creationId xmlns:a16="http://schemas.microsoft.com/office/drawing/2014/main" id="{C2090AD3-C28F-354B-BBE4-43ABC2554216}"/>
              </a:ext>
            </a:extLst>
          </p:cNvPr>
          <p:cNvSpPr>
            <a:spLocks noGrp="1"/>
          </p:cNvSpPr>
          <p:nvPr>
            <p:ph type="body" sz="quarter" idx="4294967295"/>
          </p:nvPr>
        </p:nvSpPr>
        <p:spPr>
          <a:xfrm>
            <a:off x="4104675" y="2070843"/>
            <a:ext cx="22070624" cy="1619451"/>
          </a:xfrm>
          <a:prstGeom prst="rect">
            <a:avLst/>
          </a:prstGeom>
        </p:spPr>
        <p:txBody>
          <a:bodyPr anchor="ctr"/>
          <a:lstStyle/>
          <a:p>
            <a:pPr marL="0" lvl="0" indent="0" algn="ctr">
              <a:buNone/>
              <a:defRPr/>
            </a:pPr>
            <a:r>
              <a:rPr lang="en-US" sz="5000" b="1" noProof="1">
                <a:solidFill>
                  <a:prstClr val="white"/>
                </a:solidFill>
                <a:latin typeface="+mj-lt"/>
              </a:rPr>
              <a:t>Replace this with your paper title – in case </a:t>
            </a:r>
          </a:p>
          <a:p>
            <a:pPr marL="0" lvl="0" indent="0" algn="ctr">
              <a:buNone/>
              <a:defRPr/>
            </a:pPr>
            <a:r>
              <a:rPr lang="en-US" sz="5000" b="1" noProof="1">
                <a:solidFill>
                  <a:prstClr val="white"/>
                </a:solidFill>
                <a:latin typeface="+mj-lt"/>
              </a:rPr>
              <a:t>of long titles two lines are also ok</a:t>
            </a:r>
            <a:endParaRPr lang="en-AU" b="1" noProof="1">
              <a:latin typeface="+mj-lt"/>
            </a:endParaRPr>
          </a:p>
        </p:txBody>
      </p:sp>
      <p:sp>
        <p:nvSpPr>
          <p:cNvPr id="9" name="Textplatzhalter 8">
            <a:extLst>
              <a:ext uri="{FF2B5EF4-FFF2-40B4-BE49-F238E27FC236}">
                <a16:creationId xmlns:a16="http://schemas.microsoft.com/office/drawing/2014/main" id="{A104079D-6FCA-6102-AACB-4E9CDDF255E3}"/>
              </a:ext>
            </a:extLst>
          </p:cNvPr>
          <p:cNvSpPr>
            <a:spLocks noGrp="1"/>
          </p:cNvSpPr>
          <p:nvPr>
            <p:ph type="body" sz="quarter" idx="4294967295"/>
          </p:nvPr>
        </p:nvSpPr>
        <p:spPr>
          <a:xfrm>
            <a:off x="1504949" y="3933498"/>
            <a:ext cx="27155415" cy="2113700"/>
          </a:xfrm>
          <a:prstGeom prst="rect">
            <a:avLst/>
          </a:prstGeom>
        </p:spPr>
        <p:txBody>
          <a:bodyPr/>
          <a:lstStyle/>
          <a:p>
            <a:pPr marL="0" lvl="0" indent="0" algn="ctr">
              <a:buNone/>
              <a:defRPr/>
            </a:pPr>
            <a:r>
              <a:rPr lang="en-AU" sz="2800" noProof="1">
                <a:solidFill>
                  <a:prstClr val="white"/>
                </a:solidFill>
              </a:rPr>
              <a:t>Main presenting author</a:t>
            </a:r>
            <a:r>
              <a:rPr lang="en-AU" sz="2800" baseline="30000" noProof="1">
                <a:solidFill>
                  <a:prstClr val="white"/>
                </a:solidFill>
              </a:rPr>
              <a:t>1</a:t>
            </a:r>
            <a:r>
              <a:rPr lang="en-AU" sz="2800" noProof="1">
                <a:solidFill>
                  <a:prstClr val="white"/>
                </a:solidFill>
              </a:rPr>
              <a:t>, co-author</a:t>
            </a:r>
            <a:r>
              <a:rPr lang="en-AU" sz="2800" baseline="30000" noProof="1">
                <a:solidFill>
                  <a:prstClr val="white"/>
                </a:solidFill>
              </a:rPr>
              <a:t>1</a:t>
            </a:r>
            <a:r>
              <a:rPr lang="en-AU" sz="2800" noProof="1">
                <a:solidFill>
                  <a:prstClr val="white"/>
                </a:solidFill>
              </a:rPr>
              <a:t>, co-author</a:t>
            </a:r>
            <a:r>
              <a:rPr lang="en-AU" sz="2800" baseline="30000" noProof="1">
                <a:solidFill>
                  <a:prstClr val="white"/>
                </a:solidFill>
              </a:rPr>
              <a:t>2</a:t>
            </a:r>
            <a:r>
              <a:rPr lang="en-AU" sz="2800" noProof="1">
                <a:solidFill>
                  <a:prstClr val="white"/>
                </a:solidFill>
              </a:rPr>
              <a:t>, another co-author</a:t>
            </a:r>
            <a:r>
              <a:rPr lang="en-AU" sz="2800" baseline="30000" noProof="1">
                <a:solidFill>
                  <a:prstClr val="white"/>
                </a:solidFill>
              </a:rPr>
              <a:t>3</a:t>
            </a:r>
            <a:r>
              <a:rPr kumimoji="0" lang="en-AU" sz="2800" b="0" i="0" u="none" strike="noStrike" kern="0" cap="none" spc="0" normalizeH="0" baseline="0" noProof="1">
                <a:ln>
                  <a:noFill/>
                </a:ln>
                <a:solidFill>
                  <a:prstClr val="white"/>
                </a:solidFill>
                <a:effectLst/>
                <a:uLnTx/>
                <a:uFillTx/>
                <a:cs typeface="Segoe UI Light"/>
              </a:rPr>
              <a:t> and the last co-author</a:t>
            </a:r>
            <a:r>
              <a:rPr kumimoji="0" lang="en-AU" sz="2800" b="0" i="0" u="none" strike="noStrike" kern="0" cap="none" spc="0" normalizeH="0" baseline="30000" noProof="1">
                <a:ln>
                  <a:noFill/>
                </a:ln>
                <a:solidFill>
                  <a:prstClr val="white"/>
                </a:solidFill>
                <a:effectLst/>
                <a:uLnTx/>
                <a:uFillTx/>
                <a:cs typeface="Segoe UI Light"/>
              </a:rPr>
              <a:t>1</a:t>
            </a:r>
          </a:p>
          <a:p>
            <a:pPr marL="1565275" marR="0" lvl="0" indent="-1565275" algn="ctr" defTabSz="4175125" eaLnBrk="1" fontAlgn="auto" latinLnBrk="0" hangingPunct="1">
              <a:lnSpc>
                <a:spcPct val="100000"/>
              </a:lnSpc>
              <a:spcBef>
                <a:spcPts val="0"/>
              </a:spcBef>
              <a:spcAft>
                <a:spcPts val="0"/>
              </a:spcAft>
              <a:buClrTx/>
              <a:buSzTx/>
              <a:buFont typeface="Arial"/>
              <a:buNone/>
              <a:tabLst/>
              <a:defRPr/>
            </a:pPr>
            <a:endParaRPr kumimoji="0" lang="en-AU" sz="2000" b="0" i="0" u="none" strike="noStrike" kern="0" cap="none" spc="0" normalizeH="0" baseline="0" noProof="1">
              <a:ln>
                <a:noFill/>
              </a:ln>
              <a:solidFill>
                <a:prstClr val="white"/>
              </a:solidFill>
              <a:effectLst/>
              <a:uLnTx/>
              <a:uFillTx/>
              <a:latin typeface="Segoe UI Light"/>
              <a:cs typeface="Segoe UI Light"/>
            </a:endParaRPr>
          </a:p>
          <a:p>
            <a:pPr marL="1565275" marR="0" lvl="0" indent="-1565275" algn="ctr" defTabSz="4175125" eaLnBrk="1" fontAlgn="auto" latinLnBrk="0" hangingPunct="1">
              <a:lnSpc>
                <a:spcPct val="100000"/>
              </a:lnSpc>
              <a:spcBef>
                <a:spcPts val="0"/>
              </a:spcBef>
              <a:spcAft>
                <a:spcPts val="0"/>
              </a:spcAft>
              <a:buClrTx/>
              <a:buSzTx/>
              <a:buFont typeface="Arial"/>
              <a:buNone/>
              <a:tabLst/>
              <a:defRPr/>
            </a:pPr>
            <a:r>
              <a:rPr kumimoji="0" lang="en-AU" sz="2800" b="0" i="0" u="none" strike="noStrike" kern="0" cap="none" spc="0" normalizeH="0" baseline="30000" noProof="1">
                <a:ln>
                  <a:noFill/>
                </a:ln>
                <a:solidFill>
                  <a:prstClr val="white"/>
                </a:solidFill>
                <a:effectLst/>
                <a:uLnTx/>
                <a:uFillTx/>
                <a:latin typeface="Segoe UI Light"/>
                <a:cs typeface="Segoe UI Light"/>
              </a:rPr>
              <a:t>1 </a:t>
            </a:r>
            <a:r>
              <a:rPr kumimoji="0" lang="en-AU" sz="2800" b="0" i="0" u="none" strike="noStrike" kern="0" cap="none" spc="0" normalizeH="0" baseline="0" noProof="1">
                <a:ln>
                  <a:noFill/>
                </a:ln>
                <a:solidFill>
                  <a:prstClr val="white"/>
                </a:solidFill>
                <a:effectLst/>
                <a:uLnTx/>
                <a:uFillTx/>
                <a:latin typeface="Segoe UI Light"/>
                <a:cs typeface="Segoe UI Light"/>
              </a:rPr>
              <a:t>Affiliation One (only name and department – contact details at footer – remove numbers if authors are all from one company)</a:t>
            </a:r>
          </a:p>
          <a:p>
            <a:pPr marL="0" indent="0" algn="ctr">
              <a:buNone/>
              <a:defRPr/>
            </a:pPr>
            <a:r>
              <a:rPr kumimoji="0" lang="en-AU" sz="2800" b="0" i="0" u="none" strike="noStrike" kern="0" cap="none" spc="0" normalizeH="0" baseline="30000" noProof="1">
                <a:ln>
                  <a:noFill/>
                </a:ln>
                <a:solidFill>
                  <a:prstClr val="white"/>
                </a:solidFill>
                <a:effectLst/>
                <a:uLnTx/>
                <a:uFillTx/>
                <a:latin typeface="Segoe UI Light"/>
                <a:cs typeface="Segoe UI Light"/>
              </a:rPr>
              <a:t>2 </a:t>
            </a:r>
            <a:r>
              <a:rPr kumimoji="0" lang="en-AU" sz="2800" b="0" i="0" u="none" strike="noStrike" kern="0" cap="none" spc="0" normalizeH="0" baseline="0" noProof="1">
                <a:ln>
                  <a:noFill/>
                </a:ln>
                <a:solidFill>
                  <a:prstClr val="white"/>
                </a:solidFill>
                <a:effectLst/>
                <a:uLnTx/>
                <a:uFillTx/>
                <a:latin typeface="Segoe UI Light"/>
                <a:cs typeface="Segoe UI Light"/>
              </a:rPr>
              <a:t>Affiliation Two (remove if not required)</a:t>
            </a:r>
            <a:br>
              <a:rPr kumimoji="0" lang="en-AU" sz="2800" b="0" i="0" u="none" strike="noStrike" kern="0" cap="none" spc="0" normalizeH="0" baseline="0" noProof="1">
                <a:ln>
                  <a:noFill/>
                </a:ln>
                <a:solidFill>
                  <a:prstClr val="white"/>
                </a:solidFill>
                <a:effectLst/>
                <a:uLnTx/>
                <a:uFillTx/>
                <a:latin typeface="Segoe UI Light"/>
                <a:cs typeface="Segoe UI Light"/>
              </a:rPr>
            </a:br>
            <a:r>
              <a:rPr lang="en-AU" sz="2800" baseline="30000" noProof="1">
                <a:solidFill>
                  <a:prstClr val="white"/>
                </a:solidFill>
              </a:rPr>
              <a:t>3 </a:t>
            </a:r>
            <a:r>
              <a:rPr kumimoji="0" lang="en-AU" sz="2800" b="0" i="0" u="none" strike="noStrike" kern="0" cap="none" spc="0" normalizeH="0" baseline="0" noProof="1">
                <a:ln>
                  <a:noFill/>
                </a:ln>
                <a:solidFill>
                  <a:prstClr val="white"/>
                </a:solidFill>
                <a:effectLst/>
                <a:uLnTx/>
                <a:uFillTx/>
                <a:latin typeface="Segoe UI Light"/>
                <a:cs typeface="Segoe UI Light"/>
              </a:rPr>
              <a:t>Affiliation Three (remove if not required)</a:t>
            </a:r>
            <a:endParaRPr lang="en-AU" sz="2800" noProof="1">
              <a:solidFill>
                <a:prstClr val="white"/>
              </a:solidFill>
            </a:endParaRPr>
          </a:p>
          <a:p>
            <a:pPr marL="1565275" marR="0" lvl="0" indent="-1565275" algn="ctr" defTabSz="4175125" eaLnBrk="1" fontAlgn="auto" latinLnBrk="0" hangingPunct="1">
              <a:lnSpc>
                <a:spcPct val="100000"/>
              </a:lnSpc>
              <a:spcBef>
                <a:spcPts val="0"/>
              </a:spcBef>
              <a:spcAft>
                <a:spcPts val="0"/>
              </a:spcAft>
              <a:buClrTx/>
              <a:buSzTx/>
              <a:buFont typeface="Arial"/>
              <a:buNone/>
              <a:tabLst/>
              <a:defRPr/>
            </a:pPr>
            <a:endParaRPr kumimoji="0" lang="en-AU" sz="2400" b="0" i="0" u="none" strike="noStrike" kern="0" cap="none" spc="0" normalizeH="0" baseline="0" noProof="1">
              <a:ln>
                <a:noFill/>
              </a:ln>
              <a:solidFill>
                <a:prstClr val="white"/>
              </a:solidFill>
              <a:effectLst/>
              <a:uLnTx/>
              <a:uFillTx/>
              <a:latin typeface="Segoe UI Light"/>
              <a:cs typeface="Segoe UI Light"/>
            </a:endParaRPr>
          </a:p>
          <a:p>
            <a:endParaRPr lang="en-AU" noProof="1"/>
          </a:p>
        </p:txBody>
      </p:sp>
      <p:sp>
        <p:nvSpPr>
          <p:cNvPr id="10" name="Textplatzhalter 9">
            <a:extLst>
              <a:ext uri="{FF2B5EF4-FFF2-40B4-BE49-F238E27FC236}">
                <a16:creationId xmlns:a16="http://schemas.microsoft.com/office/drawing/2014/main" id="{D9DF262F-C4C6-A859-B1EC-2841AB17C225}"/>
              </a:ext>
            </a:extLst>
          </p:cNvPr>
          <p:cNvSpPr>
            <a:spLocks noGrp="1"/>
          </p:cNvSpPr>
          <p:nvPr>
            <p:ph type="body" sz="quarter" idx="30"/>
          </p:nvPr>
        </p:nvSpPr>
        <p:spPr/>
        <p:txBody>
          <a:bodyPr/>
          <a:lstStyle/>
          <a:p>
            <a:r>
              <a:rPr lang="en-AU" noProof="1">
                <a:solidFill>
                  <a:schemeClr val="tx1"/>
                </a:solidFill>
              </a:rPr>
              <a:t>Contact: </a:t>
            </a:r>
          </a:p>
          <a:p>
            <a:r>
              <a:rPr lang="en-AU" noProof="1">
                <a:solidFill>
                  <a:schemeClr val="tx1"/>
                </a:solidFill>
              </a:rPr>
              <a:t>&lt;main author name&gt;</a:t>
            </a:r>
            <a:br>
              <a:rPr lang="en-AU" noProof="1">
                <a:solidFill>
                  <a:schemeClr val="tx1"/>
                </a:solidFill>
              </a:rPr>
            </a:br>
            <a:r>
              <a:rPr lang="en-AU" noProof="1">
                <a:solidFill>
                  <a:schemeClr val="tx1"/>
                </a:solidFill>
              </a:rPr>
              <a:t>&lt;main author email address&gt;</a:t>
            </a:r>
            <a:br>
              <a:rPr lang="en-AU" noProof="1">
                <a:solidFill>
                  <a:schemeClr val="tx1"/>
                </a:solidFill>
              </a:rPr>
            </a:br>
            <a:r>
              <a:rPr lang="en-AU" noProof="1">
                <a:solidFill>
                  <a:schemeClr val="tx1"/>
                </a:solidFill>
              </a:rPr>
              <a:t>&lt;optional: telephone number&gt;</a:t>
            </a:r>
            <a:br>
              <a:rPr lang="en-AU" noProof="1">
                <a:solidFill>
                  <a:schemeClr val="tx1"/>
                </a:solidFill>
              </a:rPr>
            </a:br>
            <a:r>
              <a:rPr lang="en-AU" noProof="1">
                <a:solidFill>
                  <a:schemeClr val="tx1"/>
                </a:solidFill>
              </a:rPr>
              <a:t>&lt;affiliation&gt;</a:t>
            </a:r>
          </a:p>
          <a:p>
            <a:r>
              <a:rPr lang="en-AU" noProof="1">
                <a:solidFill>
                  <a:schemeClr val="tx1"/>
                </a:solidFill>
              </a:rPr>
              <a:t>&lt;optional affiliation&gt;</a:t>
            </a:r>
          </a:p>
        </p:txBody>
      </p:sp>
      <p:sp>
        <p:nvSpPr>
          <p:cNvPr id="14" name="Textplatzhalter 13">
            <a:extLst>
              <a:ext uri="{FF2B5EF4-FFF2-40B4-BE49-F238E27FC236}">
                <a16:creationId xmlns:a16="http://schemas.microsoft.com/office/drawing/2014/main" id="{12E35DD0-6920-A4A8-4CA4-26C0711014D4}"/>
              </a:ext>
            </a:extLst>
          </p:cNvPr>
          <p:cNvSpPr>
            <a:spLocks noGrp="1"/>
          </p:cNvSpPr>
          <p:nvPr>
            <p:ph type="body" sz="quarter" idx="40"/>
          </p:nvPr>
        </p:nvSpPr>
        <p:spPr>
          <a:xfrm>
            <a:off x="1444198" y="31347215"/>
            <a:ext cx="13333410" cy="5784851"/>
          </a:xfrm>
        </p:spPr>
        <p:txBody>
          <a:bodyPr/>
          <a:lstStyle/>
          <a:p>
            <a:pPr marL="457200" marR="0" lvl="0" indent="-457200" algn="just" defTabSz="4175125" eaLnBrk="1" fontAlgn="auto" latinLnBrk="0" hangingPunct="1">
              <a:lnSpc>
                <a:spcPct val="150000"/>
              </a:lnSpc>
              <a:spcBef>
                <a:spcPts val="0"/>
              </a:spcBef>
              <a:spcAft>
                <a:spcPts val="0"/>
              </a:spcAft>
              <a:buClrTx/>
              <a:buSzTx/>
              <a:buFont typeface="Wingdings" panose="05000000000000000000" pitchFamily="2" charset="2"/>
              <a:buChar char="§"/>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Maecenas </a:t>
            </a:r>
            <a:r>
              <a:rPr lang="en-GB" dirty="0" err="1"/>
              <a:t>ut</a:t>
            </a:r>
            <a:r>
              <a:rPr lang="en-GB" dirty="0"/>
              <a:t> </a:t>
            </a:r>
            <a:r>
              <a:rPr lang="en-GB" dirty="0" err="1"/>
              <a:t>justo</a:t>
            </a:r>
            <a:r>
              <a:rPr lang="en-GB" dirty="0"/>
              <a:t> </a:t>
            </a:r>
            <a:r>
              <a:rPr lang="en-GB" dirty="0" err="1"/>
              <a:t>eget</a:t>
            </a:r>
            <a:r>
              <a:rPr lang="en-GB" dirty="0"/>
              <a:t> </a:t>
            </a:r>
            <a:r>
              <a:rPr lang="en-GB" dirty="0" err="1"/>
              <a:t>metus</a:t>
            </a:r>
            <a:r>
              <a:rPr lang="en-GB" dirty="0"/>
              <a:t> </a:t>
            </a:r>
            <a:r>
              <a:rPr lang="en-GB" dirty="0" err="1"/>
              <a:t>condimentum</a:t>
            </a:r>
            <a:r>
              <a:rPr lang="en-GB" dirty="0"/>
              <a:t> </a:t>
            </a:r>
            <a:r>
              <a:rPr lang="en-GB" dirty="0" err="1"/>
              <a:t>luctus</a:t>
            </a:r>
            <a:r>
              <a:rPr lang="en-GB" dirty="0"/>
              <a:t> sit </a:t>
            </a:r>
            <a:r>
              <a:rPr lang="en-GB" dirty="0" err="1"/>
              <a:t>amet</a:t>
            </a:r>
            <a:r>
              <a:rPr lang="en-GB" dirty="0"/>
              <a:t> vitae libero. </a:t>
            </a:r>
          </a:p>
          <a:p>
            <a:pPr marL="457200" indent="-457200" algn="just" defTabSz="3587750">
              <a:lnSpc>
                <a:spcPct val="150000"/>
              </a:lnSpc>
              <a:buFont typeface="Wingdings" panose="05000000000000000000" pitchFamily="2" charset="2"/>
              <a:buChar char="§"/>
              <a:defRPr/>
            </a:pPr>
            <a:r>
              <a:rPr lang="en-GB" dirty="0"/>
              <a:t>Cras </a:t>
            </a:r>
            <a:r>
              <a:rPr lang="en-GB" dirty="0" err="1"/>
              <a:t>vel</a:t>
            </a:r>
            <a:r>
              <a:rPr lang="en-GB" dirty="0"/>
              <a:t> </a:t>
            </a:r>
            <a:r>
              <a:rPr lang="en-GB" dirty="0" err="1"/>
              <a:t>est</a:t>
            </a:r>
            <a:r>
              <a:rPr lang="en-GB" dirty="0"/>
              <a:t> </a:t>
            </a:r>
            <a:r>
              <a:rPr lang="en-GB" dirty="0" err="1"/>
              <a:t>vehicula</a:t>
            </a:r>
            <a:r>
              <a:rPr lang="en-GB" dirty="0"/>
              <a:t> </a:t>
            </a:r>
            <a:r>
              <a:rPr lang="en-GB" dirty="0" err="1"/>
              <a:t>sem</a:t>
            </a:r>
            <a:r>
              <a:rPr lang="en-GB" dirty="0"/>
              <a:t> </a:t>
            </a:r>
            <a:r>
              <a:rPr lang="en-GB" dirty="0" err="1"/>
              <a:t>consequat</a:t>
            </a:r>
            <a:r>
              <a:rPr lang="en-GB" dirty="0"/>
              <a:t> </a:t>
            </a:r>
            <a:r>
              <a:rPr lang="en-GB" dirty="0" err="1"/>
              <a:t>condimentum</a:t>
            </a:r>
            <a:r>
              <a:rPr lang="en-GB" dirty="0"/>
              <a:t> non et </a:t>
            </a:r>
            <a:r>
              <a:rPr lang="en-GB" dirty="0" err="1"/>
              <a:t>leo</a:t>
            </a:r>
            <a:r>
              <a:rPr lang="en-GB" dirty="0"/>
              <a:t>. In </a:t>
            </a:r>
            <a:r>
              <a:rPr lang="en-GB" dirty="0" err="1"/>
              <a:t>feugiat</a:t>
            </a:r>
            <a:r>
              <a:rPr lang="en-GB" dirty="0"/>
              <a:t> </a:t>
            </a:r>
            <a:r>
              <a:rPr lang="en-GB" dirty="0" err="1"/>
              <a:t>interdum</a:t>
            </a:r>
            <a:r>
              <a:rPr lang="en-GB" dirty="0"/>
              <a:t> </a:t>
            </a:r>
            <a:r>
              <a:rPr lang="en-GB" dirty="0" err="1"/>
              <a:t>velit</a:t>
            </a:r>
            <a:r>
              <a:rPr lang="en-GB" dirty="0"/>
              <a:t>, </a:t>
            </a:r>
            <a:r>
              <a:rPr lang="en-GB" dirty="0" err="1"/>
              <a:t>sed</a:t>
            </a:r>
            <a:r>
              <a:rPr lang="en-GB" dirty="0"/>
              <a:t> dictum </a:t>
            </a:r>
            <a:r>
              <a:rPr lang="en-GB" dirty="0" err="1"/>
              <a:t>nibh</a:t>
            </a:r>
            <a:r>
              <a:rPr lang="en-GB" dirty="0"/>
              <a:t> </a:t>
            </a:r>
            <a:r>
              <a:rPr lang="en-GB" dirty="0" err="1"/>
              <a:t>commodo</a:t>
            </a:r>
            <a:r>
              <a:rPr lang="en-GB" dirty="0"/>
              <a:t> </a:t>
            </a:r>
            <a:r>
              <a:rPr lang="en-GB" dirty="0" err="1"/>
              <a:t>quis</a:t>
            </a:r>
            <a:r>
              <a:rPr lang="en-GB" dirty="0"/>
              <a:t>. Proin fermentum </a:t>
            </a:r>
            <a:r>
              <a:rPr lang="en-GB" dirty="0" err="1"/>
              <a:t>arcu</a:t>
            </a:r>
            <a:r>
              <a:rPr lang="en-GB" dirty="0"/>
              <a:t> et </a:t>
            </a:r>
            <a:r>
              <a:rPr lang="en-GB" dirty="0" err="1"/>
              <a:t>leo</a:t>
            </a:r>
            <a:r>
              <a:rPr lang="en-GB" dirty="0"/>
              <a:t> tempus, et </a:t>
            </a:r>
            <a:r>
              <a:rPr lang="en-GB" dirty="0" err="1"/>
              <a:t>porttitor</a:t>
            </a:r>
            <a:r>
              <a:rPr lang="en-GB" dirty="0"/>
              <a:t> magna </a:t>
            </a:r>
            <a:r>
              <a:rPr lang="en-GB" dirty="0" err="1"/>
              <a:t>posuere</a:t>
            </a:r>
            <a:r>
              <a:rPr lang="en-GB" dirty="0"/>
              <a:t>. </a:t>
            </a:r>
          </a:p>
          <a:p>
            <a:pPr marL="457200" indent="-457200" algn="just" defTabSz="3382963">
              <a:lnSpc>
                <a:spcPct val="150000"/>
              </a:lnSpc>
              <a:buFont typeface="Wingdings" panose="05000000000000000000" pitchFamily="2" charset="2"/>
              <a:buChar char="§"/>
              <a:defRPr/>
            </a:pPr>
            <a:r>
              <a:rPr lang="en-GB" dirty="0"/>
              <a:t>Vestibulum </a:t>
            </a:r>
            <a:r>
              <a:rPr lang="en-GB" dirty="0" err="1"/>
              <a:t>molestie</a:t>
            </a:r>
            <a:r>
              <a:rPr lang="en-GB" dirty="0"/>
              <a:t> at </a:t>
            </a:r>
            <a:r>
              <a:rPr lang="en-GB" dirty="0" err="1"/>
              <a:t>leo</a:t>
            </a:r>
            <a:r>
              <a:rPr lang="en-GB" dirty="0"/>
              <a:t> non pharetra. Integer non </a:t>
            </a:r>
            <a:r>
              <a:rPr lang="en-GB" dirty="0" err="1"/>
              <a:t>arcu</a:t>
            </a:r>
            <a:r>
              <a:rPr lang="en-GB" dirty="0"/>
              <a:t> </a:t>
            </a:r>
            <a:r>
              <a:rPr lang="en-GB" dirty="0" err="1"/>
              <a:t>tincidunt</a:t>
            </a:r>
            <a:r>
              <a:rPr lang="en-GB" dirty="0"/>
              <a:t>, </a:t>
            </a:r>
            <a:r>
              <a:rPr lang="en-GB" dirty="0" err="1"/>
              <a:t>elementum</a:t>
            </a:r>
            <a:r>
              <a:rPr lang="en-GB" dirty="0"/>
              <a:t> ipsum a, </a:t>
            </a:r>
            <a:r>
              <a:rPr lang="en-GB" dirty="0" err="1"/>
              <a:t>pretium</a:t>
            </a:r>
            <a:r>
              <a:rPr lang="en-GB" dirty="0"/>
              <a:t> dui. Integer libero eros, lacinia </a:t>
            </a:r>
            <a:r>
              <a:rPr lang="en-GB" dirty="0" err="1"/>
              <a:t>nec</a:t>
            </a:r>
            <a:r>
              <a:rPr lang="en-GB" dirty="0"/>
              <a:t> </a:t>
            </a:r>
            <a:r>
              <a:rPr lang="en-GB" dirty="0" err="1"/>
              <a:t>vulputate</a:t>
            </a:r>
            <a:r>
              <a:rPr lang="en-GB" dirty="0"/>
              <a:t> </a:t>
            </a:r>
            <a:r>
              <a:rPr lang="en-GB" dirty="0" err="1"/>
              <a:t>eget</a:t>
            </a:r>
            <a:r>
              <a:rPr lang="en-GB" dirty="0"/>
              <a:t>, auctor sit </a:t>
            </a:r>
            <a:r>
              <a:rPr lang="en-GB" dirty="0" err="1"/>
              <a:t>amet</a:t>
            </a:r>
            <a:r>
              <a:rPr lang="en-GB" dirty="0"/>
              <a:t> magna. </a:t>
            </a:r>
            <a:r>
              <a:rPr lang="en-GB" dirty="0" err="1"/>
              <a:t>Mauris</a:t>
            </a:r>
            <a:r>
              <a:rPr lang="en-GB" dirty="0"/>
              <a:t> convallis </a:t>
            </a:r>
            <a:r>
              <a:rPr lang="en-GB" dirty="0" err="1"/>
              <a:t>facilisis</a:t>
            </a:r>
            <a:r>
              <a:rPr lang="en-GB" dirty="0"/>
              <a:t> </a:t>
            </a:r>
            <a:r>
              <a:rPr lang="en-GB" dirty="0" err="1"/>
              <a:t>nisl</a:t>
            </a:r>
            <a:r>
              <a:rPr lang="en-GB" dirty="0"/>
              <a:t> </a:t>
            </a:r>
            <a:r>
              <a:rPr lang="en-GB" dirty="0" err="1"/>
              <a:t>sed</a:t>
            </a:r>
            <a:r>
              <a:rPr lang="en-GB" dirty="0"/>
              <a:t> </a:t>
            </a:r>
            <a:r>
              <a:rPr lang="en-GB" dirty="0" err="1"/>
              <a:t>laoreet</a:t>
            </a:r>
            <a:r>
              <a:rPr lang="en-GB" dirty="0"/>
              <a:t>. Proin </a:t>
            </a:r>
            <a:r>
              <a:rPr lang="en-GB" dirty="0" err="1"/>
              <a:t>eget</a:t>
            </a:r>
            <a:r>
              <a:rPr lang="en-GB" dirty="0"/>
              <a:t> </a:t>
            </a:r>
            <a:r>
              <a:rPr lang="en-GB" dirty="0" err="1"/>
              <a:t>sagittis</a:t>
            </a:r>
            <a:r>
              <a:rPr lang="en-GB" dirty="0"/>
              <a:t> </a:t>
            </a:r>
            <a:r>
              <a:rPr lang="en-GB" dirty="0" err="1"/>
              <a:t>odio</a:t>
            </a:r>
            <a:r>
              <a:rPr lang="en-GB" dirty="0"/>
              <a:t>. </a:t>
            </a:r>
          </a:p>
          <a:p>
            <a:pPr marL="457200" indent="-457200" algn="just" defTabSz="3382963">
              <a:lnSpc>
                <a:spcPct val="150000"/>
              </a:lnSpc>
              <a:buFont typeface="Wingdings" panose="05000000000000000000" pitchFamily="2" charset="2"/>
              <a:buChar char="§"/>
              <a:defRPr/>
            </a:pPr>
            <a:r>
              <a:rPr lang="en-GB" dirty="0"/>
              <a:t>Sed </a:t>
            </a:r>
            <a:r>
              <a:rPr lang="en-GB" dirty="0" err="1"/>
              <a:t>congue</a:t>
            </a:r>
            <a:r>
              <a:rPr lang="en-GB" dirty="0"/>
              <a:t> lorem tempus </a:t>
            </a:r>
            <a:r>
              <a:rPr lang="en-GB" dirty="0" err="1"/>
              <a:t>tellus</a:t>
            </a:r>
            <a:r>
              <a:rPr lang="en-GB" dirty="0"/>
              <a:t> </a:t>
            </a:r>
            <a:r>
              <a:rPr lang="en-GB" dirty="0" err="1"/>
              <a:t>ultricies</a:t>
            </a:r>
            <a:r>
              <a:rPr lang="en-GB" dirty="0"/>
              <a:t> </a:t>
            </a:r>
            <a:r>
              <a:rPr lang="en-GB" dirty="0" err="1"/>
              <a:t>pretium</a:t>
            </a:r>
            <a:r>
              <a:rPr lang="en-GB" dirty="0"/>
              <a:t>. </a:t>
            </a:r>
          </a:p>
          <a:p>
            <a:pPr marL="457200" indent="-457200" algn="just" defTabSz="3382963">
              <a:lnSpc>
                <a:spcPct val="150000"/>
              </a:lnSpc>
              <a:buFont typeface="Wingdings" panose="05000000000000000000" pitchFamily="2" charset="2"/>
              <a:buChar char="§"/>
              <a:defRPr/>
            </a:pPr>
            <a:endParaRPr lang="en-GB" dirty="0"/>
          </a:p>
          <a:p>
            <a:pPr algn="just"/>
            <a:endParaRPr lang="en-GB" dirty="0"/>
          </a:p>
        </p:txBody>
      </p:sp>
      <p:sp>
        <p:nvSpPr>
          <p:cNvPr id="15" name="Textplatzhalter 14">
            <a:extLst>
              <a:ext uri="{FF2B5EF4-FFF2-40B4-BE49-F238E27FC236}">
                <a16:creationId xmlns:a16="http://schemas.microsoft.com/office/drawing/2014/main" id="{73CC2290-3175-87F5-134F-3B9B4DBDA984}"/>
              </a:ext>
            </a:extLst>
          </p:cNvPr>
          <p:cNvSpPr>
            <a:spLocks noGrp="1"/>
          </p:cNvSpPr>
          <p:nvPr>
            <p:ph type="body" sz="quarter" idx="41"/>
          </p:nvPr>
        </p:nvSpPr>
        <p:spPr>
          <a:xfrm>
            <a:off x="1444197" y="30621286"/>
            <a:ext cx="13333410" cy="592244"/>
          </a:xfrm>
        </p:spPr>
        <p:txBody>
          <a:bodyPr/>
          <a:lstStyle/>
          <a:p>
            <a:r>
              <a:rPr lang="en-AU" noProof="1"/>
              <a:t>And yet another headline</a:t>
            </a:r>
          </a:p>
        </p:txBody>
      </p:sp>
      <p:sp>
        <p:nvSpPr>
          <p:cNvPr id="16" name="Textplatzhalter 15">
            <a:extLst>
              <a:ext uri="{FF2B5EF4-FFF2-40B4-BE49-F238E27FC236}">
                <a16:creationId xmlns:a16="http://schemas.microsoft.com/office/drawing/2014/main" id="{6CC9FCAB-EC26-9CDA-BB1D-74B2A53BAC7C}"/>
              </a:ext>
            </a:extLst>
          </p:cNvPr>
          <p:cNvSpPr>
            <a:spLocks noGrp="1"/>
          </p:cNvSpPr>
          <p:nvPr>
            <p:ph type="body" sz="quarter" idx="42"/>
          </p:nvPr>
        </p:nvSpPr>
        <p:spPr>
          <a:xfrm>
            <a:off x="15426377" y="14987507"/>
            <a:ext cx="13313252" cy="618675"/>
          </a:xfrm>
        </p:spPr>
        <p:txBody>
          <a:bodyPr/>
          <a:lstStyle/>
          <a:p>
            <a:r>
              <a:rPr lang="en-AU" noProof="1"/>
              <a:t>And another headline</a:t>
            </a:r>
            <a:endParaRPr lang="en-AU" sz="2600" noProof="1"/>
          </a:p>
        </p:txBody>
      </p:sp>
      <p:sp>
        <p:nvSpPr>
          <p:cNvPr id="18" name="Textplatzhalter 17">
            <a:extLst>
              <a:ext uri="{FF2B5EF4-FFF2-40B4-BE49-F238E27FC236}">
                <a16:creationId xmlns:a16="http://schemas.microsoft.com/office/drawing/2014/main" id="{335F3D28-35F2-40E6-978B-D995B925C60A}"/>
              </a:ext>
            </a:extLst>
          </p:cNvPr>
          <p:cNvSpPr>
            <a:spLocks noGrp="1"/>
          </p:cNvSpPr>
          <p:nvPr>
            <p:ph type="body" sz="quarter" idx="45"/>
          </p:nvPr>
        </p:nvSpPr>
        <p:spPr>
          <a:xfrm>
            <a:off x="1444197" y="37855502"/>
            <a:ext cx="27593334" cy="1618604"/>
          </a:xfrm>
        </p:spPr>
        <p:txBody>
          <a:bodyPr/>
          <a:lstStyle/>
          <a:p>
            <a:pPr>
              <a:defRPr/>
            </a:pPr>
            <a:r>
              <a:rPr kumimoji="0" lang="en-GB" sz="2000" b="0" i="0" u="none" strike="noStrike" kern="0" cap="none" spc="0" normalizeH="0" baseline="0" noProof="1">
                <a:ln>
                  <a:noFill/>
                </a:ln>
                <a:solidFill>
                  <a:prstClr val="black"/>
                </a:solidFill>
                <a:effectLst/>
                <a:uLnTx/>
                <a:uFillTx/>
                <a:latin typeface="+mj-lt"/>
                <a:cs typeface="Arial"/>
              </a:rPr>
              <a:t>[1] Smith, J., &amp; Johnson, A. (2001). "The Impact of Honking Patterns on Urban Wildlife: A Comparative Study." In Proceedings of the International Conference on Automotive Acoustics (ICAA).</a:t>
            </a:r>
          </a:p>
          <a:p>
            <a:pPr>
              <a:defRPr/>
            </a:pPr>
            <a:r>
              <a:rPr kumimoji="0" lang="en-GB" sz="2000" b="0" i="0" u="none" strike="noStrike" kern="0" cap="none" spc="0" normalizeH="0" baseline="0" noProof="1">
                <a:ln>
                  <a:noFill/>
                </a:ln>
                <a:solidFill>
                  <a:prstClr val="black"/>
                </a:solidFill>
                <a:effectLst/>
                <a:uLnTx/>
                <a:uFillTx/>
                <a:latin typeface="+mj-lt"/>
                <a:cs typeface="Arial"/>
              </a:rPr>
              <a:t>[2] Patel, R., &amp; Garcia, M. (2027). "The Musicality of Car Horns: An Ethnomusicological Analysis." Journal of Automotive Sound Engineering, 12(3), 45-58.</a:t>
            </a:r>
          </a:p>
          <a:p>
            <a:pPr>
              <a:defRPr/>
            </a:pPr>
            <a:r>
              <a:rPr kumimoji="0" lang="en-GB" sz="2000" b="0" i="0" u="none" strike="noStrike" kern="0" cap="none" spc="0" normalizeH="0" baseline="0" noProof="1">
                <a:ln>
                  <a:noFill/>
                </a:ln>
                <a:solidFill>
                  <a:prstClr val="black"/>
                </a:solidFill>
                <a:effectLst/>
                <a:uLnTx/>
                <a:uFillTx/>
                <a:latin typeface="+mj-lt"/>
                <a:cs typeface="Arial"/>
              </a:rPr>
              <a:t>[3] Wong, L., &amp; Brown, S. (2020). "The Psychology of Engine Roar: Effects on Driver Behavior and Mood." In Journal of Quirky Automotive Research, 7(2), 112-127.</a:t>
            </a:r>
          </a:p>
          <a:p>
            <a:pPr>
              <a:defRPr/>
            </a:pPr>
            <a:r>
              <a:rPr kumimoji="0" lang="en-GB" sz="2000" b="0" i="0" u="none" strike="noStrike" kern="0" cap="none" spc="0" normalizeH="0" baseline="0" noProof="1">
                <a:ln>
                  <a:noFill/>
                </a:ln>
                <a:solidFill>
                  <a:prstClr val="black"/>
                </a:solidFill>
                <a:effectLst/>
                <a:uLnTx/>
                <a:uFillTx/>
                <a:latin typeface="+mj-lt"/>
                <a:cs typeface="Arial"/>
              </a:rPr>
              <a:t>[4] Kim, Y., &amp; Chen, H. (2026). "Laughing Gas Emissions: A Humorous Approach to Vehicle Noise Reduction." In Proceedings of the International Symposium on Automotive Acoustics and Laughter (ISAAL).</a:t>
            </a:r>
            <a:br>
              <a:rPr lang="en-GB" sz="2000" noProof="1">
                <a:latin typeface="+mj-lt"/>
                <a:cs typeface="Arial" panose="020B0604020202020204" pitchFamily="34" charset="0"/>
              </a:rPr>
            </a:br>
            <a:r>
              <a:rPr lang="en-GB" sz="2000" noProof="1">
                <a:latin typeface="+mj-lt"/>
                <a:cs typeface="Arial" panose="020B0604020202020204" pitchFamily="34" charset="0"/>
              </a:rPr>
              <a:t>[5] Rodriguez, P., &amp; Li, C. (2032). "The Melodic Symphony of Traffic Jams: A Musical Analysis of Car Horn Harmonies." In Proceedings of the International Symposium on Automotive Acoustic Artistry (ISAAA).</a:t>
            </a:r>
            <a:endParaRPr lang="en-AU" sz="2000" noProof="1">
              <a:latin typeface="+mj-lt"/>
              <a:cs typeface="Arial" panose="020B0604020202020204" pitchFamily="34" charset="0"/>
            </a:endParaRPr>
          </a:p>
          <a:p>
            <a:pPr marL="0" marR="0" lvl="0" indent="0" algn="l" defTabSz="4175125" eaLnBrk="1" fontAlgn="auto" latinLnBrk="0" hangingPunct="1">
              <a:lnSpc>
                <a:spcPct val="100000"/>
              </a:lnSpc>
              <a:spcBef>
                <a:spcPts val="0"/>
              </a:spcBef>
              <a:spcAft>
                <a:spcPts val="0"/>
              </a:spcAft>
              <a:buClrTx/>
              <a:buSzTx/>
              <a:buFont typeface="Arial"/>
              <a:buNone/>
              <a:tabLst/>
              <a:defRPr/>
            </a:pPr>
            <a:endParaRPr lang="en-AU" sz="2000" noProof="1">
              <a:latin typeface="+mj-lt"/>
            </a:endParaRPr>
          </a:p>
        </p:txBody>
      </p:sp>
      <p:sp>
        <p:nvSpPr>
          <p:cNvPr id="19" name="Textplatzhalter 18">
            <a:extLst>
              <a:ext uri="{FF2B5EF4-FFF2-40B4-BE49-F238E27FC236}">
                <a16:creationId xmlns:a16="http://schemas.microsoft.com/office/drawing/2014/main" id="{9103FE11-9EAE-C5FB-2E55-6D1670089585}"/>
              </a:ext>
            </a:extLst>
          </p:cNvPr>
          <p:cNvSpPr>
            <a:spLocks noGrp="1"/>
          </p:cNvSpPr>
          <p:nvPr>
            <p:ph type="body" sz="quarter" idx="46"/>
          </p:nvPr>
        </p:nvSpPr>
        <p:spPr>
          <a:xfrm>
            <a:off x="1444197" y="37246022"/>
            <a:ext cx="27295432" cy="609480"/>
          </a:xfrm>
        </p:spPr>
        <p:txBody>
          <a:bodyPr/>
          <a:lstStyle/>
          <a:p>
            <a:r>
              <a:rPr lang="en-AU" noProof="1"/>
              <a:t>References</a:t>
            </a:r>
          </a:p>
        </p:txBody>
      </p:sp>
      <p:sp>
        <p:nvSpPr>
          <p:cNvPr id="21" name="Textplatzhalter 20">
            <a:extLst>
              <a:ext uri="{FF2B5EF4-FFF2-40B4-BE49-F238E27FC236}">
                <a16:creationId xmlns:a16="http://schemas.microsoft.com/office/drawing/2014/main" id="{D5F3AE0B-A91C-9292-4035-3C54CC879362}"/>
              </a:ext>
            </a:extLst>
          </p:cNvPr>
          <p:cNvSpPr>
            <a:spLocks noGrp="1"/>
          </p:cNvSpPr>
          <p:nvPr>
            <p:ph type="body" sz="quarter" idx="48"/>
          </p:nvPr>
        </p:nvSpPr>
        <p:spPr>
          <a:xfrm>
            <a:off x="15401303" y="31347215"/>
            <a:ext cx="13333410" cy="5784851"/>
          </a:xfrm>
          <a:solidFill>
            <a:schemeClr val="accent2">
              <a:lumMod val="20000"/>
              <a:lumOff val="80000"/>
            </a:schemeClr>
          </a:solidFill>
        </p:spPr>
        <p:txBody>
          <a:bodyPr rIns="144000"/>
          <a:lstStyle/>
          <a:p>
            <a:pPr marL="457200" marR="0" lvl="0" indent="-457200" algn="just" defTabSz="4175125" eaLnBrk="1" fontAlgn="auto" latinLnBrk="0" hangingPunct="1">
              <a:lnSpc>
                <a:spcPct val="150000"/>
              </a:lnSpc>
              <a:spcBef>
                <a:spcPts val="0"/>
              </a:spcBef>
              <a:spcAft>
                <a:spcPts val="0"/>
              </a:spcAft>
              <a:buClrTx/>
              <a:buSzPct val="100000"/>
              <a:buFont typeface="Wingdings" panose="05000000000000000000" pitchFamily="2" charset="2"/>
              <a:buChar char="Ø"/>
              <a:tabLst/>
              <a:defRPr/>
            </a:pPr>
            <a:endParaRPr kumimoji="0" lang="en-AU" b="1" i="0" u="none" strike="noStrike" kern="0" cap="none" spc="0" normalizeH="0" baseline="0" noProof="1">
              <a:ln>
                <a:noFill/>
              </a:ln>
              <a:solidFill>
                <a:prstClr val="black"/>
              </a:solidFill>
              <a:effectLst/>
              <a:uLnTx/>
              <a:uFillTx/>
              <a:latin typeface="Arial"/>
              <a:cs typeface="Arial"/>
            </a:endParaRPr>
          </a:p>
          <a:p>
            <a:pPr marL="457200" marR="0" lvl="0" indent="-457200" algn="just" defTabSz="4175125" eaLnBrk="1" fontAlgn="auto" latinLnBrk="0" hangingPunct="1">
              <a:lnSpc>
                <a:spcPct val="150000"/>
              </a:lnSpc>
              <a:spcBef>
                <a:spcPts val="0"/>
              </a:spcBef>
              <a:spcAft>
                <a:spcPts val="0"/>
              </a:spcAft>
              <a:buClrTx/>
              <a:buSzPct val="100000"/>
              <a:buFont typeface="Wingdings" panose="05000000000000000000" pitchFamily="2" charset="2"/>
              <a:buChar char="Ø"/>
              <a:tabLst/>
              <a:defRPr/>
            </a:pPr>
            <a:r>
              <a:rPr kumimoji="0" lang="en-AU" b="1" i="0" u="none" strike="noStrike" kern="0" cap="none" spc="0" normalizeH="0" baseline="0" noProof="1">
                <a:ln>
                  <a:noFill/>
                </a:ln>
                <a:solidFill>
                  <a:prstClr val="black"/>
                </a:solidFill>
                <a:effectLst/>
                <a:uLnTx/>
                <a:uFillTx/>
                <a:latin typeface="Arial"/>
                <a:cs typeface="Arial"/>
              </a:rPr>
              <a:t>Bullet point 1: </a:t>
            </a:r>
            <a:r>
              <a:rPr lang="en-GB" dirty="0"/>
              <a:t>Sed </a:t>
            </a:r>
            <a:r>
              <a:rPr lang="en-GB" dirty="0" err="1"/>
              <a:t>congue</a:t>
            </a:r>
            <a:r>
              <a:rPr lang="en-GB" dirty="0"/>
              <a:t> lorem tempus </a:t>
            </a:r>
            <a:r>
              <a:rPr lang="en-GB" dirty="0" err="1"/>
              <a:t>tellus</a:t>
            </a:r>
            <a:r>
              <a:rPr lang="en-GB" dirty="0"/>
              <a:t> </a:t>
            </a:r>
            <a:r>
              <a:rPr lang="en-GB" dirty="0" err="1"/>
              <a:t>ultricies</a:t>
            </a:r>
            <a:r>
              <a:rPr lang="en-GB" dirty="0"/>
              <a:t> </a:t>
            </a:r>
            <a:r>
              <a:rPr lang="en-GB" dirty="0" err="1"/>
              <a:t>pretium</a:t>
            </a:r>
            <a:r>
              <a:rPr lang="en-GB" dirty="0"/>
              <a:t>. </a:t>
            </a:r>
            <a:endParaRPr kumimoji="0" lang="en-AU" b="1" i="0" u="none" strike="noStrike" kern="0" cap="none" spc="0" normalizeH="0" baseline="0" noProof="1">
              <a:ln>
                <a:noFill/>
              </a:ln>
              <a:solidFill>
                <a:prstClr val="black"/>
              </a:solidFill>
              <a:effectLst/>
              <a:uLnTx/>
              <a:uFillTx/>
              <a:latin typeface="Arial"/>
              <a:cs typeface="Arial"/>
            </a:endParaRPr>
          </a:p>
          <a:p>
            <a:pPr marL="457200" marR="0" lvl="0" indent="-457200" algn="just" defTabSz="4175125" eaLnBrk="1" fontAlgn="auto" latinLnBrk="0" hangingPunct="1">
              <a:lnSpc>
                <a:spcPct val="150000"/>
              </a:lnSpc>
              <a:spcBef>
                <a:spcPts val="0"/>
              </a:spcBef>
              <a:spcAft>
                <a:spcPts val="0"/>
              </a:spcAft>
              <a:buClrTx/>
              <a:buSzPct val="100000"/>
              <a:buFont typeface="Wingdings" panose="05000000000000000000" pitchFamily="2" charset="2"/>
              <a:buChar char="Ø"/>
              <a:tabLst/>
              <a:defRPr/>
            </a:pPr>
            <a:endParaRPr kumimoji="0" lang="en-AU" b="0" i="0" u="none" strike="noStrike" kern="0" cap="none" spc="0" normalizeH="0" baseline="0" noProof="1">
              <a:ln>
                <a:noFill/>
              </a:ln>
              <a:solidFill>
                <a:prstClr val="black"/>
              </a:solidFill>
              <a:effectLst/>
              <a:uLnTx/>
              <a:uFillTx/>
              <a:latin typeface="Arial"/>
              <a:cs typeface="Arial"/>
            </a:endParaRPr>
          </a:p>
          <a:p>
            <a:pPr marL="457200" indent="-457200" algn="just">
              <a:lnSpc>
                <a:spcPct val="150000"/>
              </a:lnSpc>
              <a:buSzPct val="100000"/>
              <a:buFont typeface="Wingdings" panose="05000000000000000000" pitchFamily="2" charset="2"/>
              <a:buChar char="Ø"/>
              <a:defRPr/>
            </a:pPr>
            <a:r>
              <a:rPr kumimoji="0" lang="en-AU" b="1" i="0" u="none" strike="noStrike" kern="0" cap="none" spc="0" normalizeH="0" baseline="0" noProof="1">
                <a:ln>
                  <a:noFill/>
                </a:ln>
                <a:solidFill>
                  <a:prstClr val="black"/>
                </a:solidFill>
                <a:effectLst/>
                <a:uLnTx/>
                <a:uFillTx/>
                <a:latin typeface="Arial"/>
                <a:cs typeface="Arial"/>
              </a:rPr>
              <a:t>Bullet point 2: </a:t>
            </a:r>
            <a:r>
              <a:rPr lang="en-GB" dirty="0" err="1"/>
              <a:t>Nullam</a:t>
            </a:r>
            <a:r>
              <a:rPr lang="en-GB" dirty="0"/>
              <a:t> </a:t>
            </a:r>
            <a:r>
              <a:rPr lang="en-GB" dirty="0" err="1"/>
              <a:t>consequat</a:t>
            </a:r>
            <a:r>
              <a:rPr lang="en-GB" dirty="0"/>
              <a:t> </a:t>
            </a:r>
            <a:r>
              <a:rPr lang="en-GB" dirty="0" err="1"/>
              <a:t>lectus</a:t>
            </a:r>
            <a:r>
              <a:rPr lang="en-GB" dirty="0"/>
              <a:t> </a:t>
            </a:r>
            <a:r>
              <a:rPr lang="en-GB" dirty="0" err="1"/>
              <a:t>eget</a:t>
            </a:r>
            <a:r>
              <a:rPr lang="en-GB" dirty="0"/>
              <a:t> </a:t>
            </a:r>
            <a:r>
              <a:rPr lang="en-GB" dirty="0" err="1"/>
              <a:t>dignissim</a:t>
            </a:r>
            <a:r>
              <a:rPr lang="en-GB" dirty="0"/>
              <a:t> </a:t>
            </a:r>
            <a:r>
              <a:rPr lang="en-GB" dirty="0" err="1"/>
              <a:t>scelerisque</a:t>
            </a:r>
            <a:r>
              <a:rPr lang="en-GB" dirty="0"/>
              <a:t>.</a:t>
            </a:r>
            <a:endParaRPr lang="en-AU" noProof="1">
              <a:solidFill>
                <a:prstClr val="black"/>
              </a:solidFill>
            </a:endParaRPr>
          </a:p>
          <a:p>
            <a:pPr marL="457200" indent="-457200" algn="just">
              <a:lnSpc>
                <a:spcPct val="150000"/>
              </a:lnSpc>
              <a:buSzPct val="100000"/>
              <a:buFont typeface="Wingdings" panose="05000000000000000000" pitchFamily="2" charset="2"/>
              <a:buChar char="Ø"/>
              <a:defRPr/>
            </a:pPr>
            <a:endParaRPr kumimoji="0" lang="en-AU" b="0" i="0" u="none" strike="noStrike" kern="0" cap="none" spc="0" normalizeH="0" baseline="0" noProof="1">
              <a:ln>
                <a:noFill/>
              </a:ln>
              <a:solidFill>
                <a:prstClr val="black"/>
              </a:solidFill>
              <a:effectLst/>
              <a:uLnTx/>
              <a:uFillTx/>
              <a:latin typeface="Arial"/>
              <a:cs typeface="Arial"/>
            </a:endParaRPr>
          </a:p>
          <a:p>
            <a:pPr marL="457200" marR="0" lvl="0" indent="-457200" algn="just" defTabSz="4175125" eaLnBrk="1" fontAlgn="auto" latinLnBrk="0" hangingPunct="1">
              <a:lnSpc>
                <a:spcPct val="150000"/>
              </a:lnSpc>
              <a:spcBef>
                <a:spcPts val="0"/>
              </a:spcBef>
              <a:spcAft>
                <a:spcPts val="0"/>
              </a:spcAft>
              <a:buClrTx/>
              <a:buSzPct val="100000"/>
              <a:buFont typeface="Wingdings" panose="05000000000000000000" pitchFamily="2" charset="2"/>
              <a:buChar char="Ø"/>
              <a:tabLst/>
              <a:defRPr/>
            </a:pPr>
            <a:r>
              <a:rPr kumimoji="0" lang="en-AU" b="1" i="0" u="none" strike="noStrike" kern="0" cap="none" spc="0" normalizeH="0" baseline="0" noProof="1">
                <a:ln>
                  <a:noFill/>
                </a:ln>
                <a:solidFill>
                  <a:prstClr val="black"/>
                </a:solidFill>
                <a:effectLst/>
                <a:uLnTx/>
                <a:uFillTx/>
                <a:latin typeface="Arial"/>
                <a:cs typeface="Arial"/>
              </a:rPr>
              <a:t>Bullet point 3: </a:t>
            </a: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kumimoji="0" lang="en-AU" b="1" i="0" u="none" strike="noStrike" kern="0" cap="none" spc="0" normalizeH="0" baseline="0" noProof="1">
              <a:ln>
                <a:noFill/>
              </a:ln>
              <a:solidFill>
                <a:prstClr val="black"/>
              </a:solidFill>
              <a:effectLst/>
              <a:uLnTx/>
              <a:uFillTx/>
              <a:latin typeface="Arial"/>
              <a:cs typeface="Arial"/>
            </a:endParaRPr>
          </a:p>
          <a:p>
            <a:pPr marL="457200" marR="0" lvl="0" indent="-457200" algn="just" defTabSz="4175125" eaLnBrk="1" fontAlgn="auto" latinLnBrk="0" hangingPunct="1">
              <a:lnSpc>
                <a:spcPct val="150000"/>
              </a:lnSpc>
              <a:spcBef>
                <a:spcPts val="0"/>
              </a:spcBef>
              <a:spcAft>
                <a:spcPts val="0"/>
              </a:spcAft>
              <a:buClrTx/>
              <a:buSzPct val="100000"/>
              <a:buFont typeface="Wingdings" panose="05000000000000000000" pitchFamily="2" charset="2"/>
              <a:buChar char="Ø"/>
              <a:tabLst/>
              <a:defRPr/>
            </a:pPr>
            <a:endParaRPr kumimoji="0" lang="en-AU" b="0" i="0" u="none" strike="noStrike" kern="0" cap="none" spc="0" normalizeH="0" baseline="0" noProof="1">
              <a:ln>
                <a:noFill/>
              </a:ln>
              <a:solidFill>
                <a:prstClr val="black"/>
              </a:solidFill>
              <a:effectLst/>
              <a:uLnTx/>
              <a:uFillTx/>
              <a:latin typeface="Arial"/>
              <a:cs typeface="Arial"/>
            </a:endParaRPr>
          </a:p>
          <a:p>
            <a:pPr marL="457200" marR="0" lvl="0" indent="-457200" algn="just" defTabSz="4175125" eaLnBrk="1" fontAlgn="auto" latinLnBrk="0" hangingPunct="1">
              <a:lnSpc>
                <a:spcPct val="150000"/>
              </a:lnSpc>
              <a:spcBef>
                <a:spcPts val="0"/>
              </a:spcBef>
              <a:spcAft>
                <a:spcPts val="0"/>
              </a:spcAft>
              <a:buClrTx/>
              <a:buSzPct val="100000"/>
              <a:buFont typeface="Wingdings" panose="05000000000000000000" pitchFamily="2" charset="2"/>
              <a:buChar char="Ø"/>
              <a:tabLst/>
              <a:defRPr/>
            </a:pPr>
            <a:r>
              <a:rPr kumimoji="0" lang="en-AU" b="1" i="0" u="none" strike="noStrike" kern="0" cap="none" spc="0" normalizeH="0" baseline="0" noProof="1">
                <a:ln>
                  <a:noFill/>
                </a:ln>
                <a:solidFill>
                  <a:prstClr val="black"/>
                </a:solidFill>
                <a:effectLst/>
                <a:uLnTx/>
                <a:uFillTx/>
                <a:latin typeface="Arial"/>
                <a:cs typeface="Arial"/>
              </a:rPr>
              <a:t>Bullet point 4: </a:t>
            </a:r>
            <a:r>
              <a:rPr lang="en-GB" dirty="0"/>
              <a:t>Integer non </a:t>
            </a:r>
            <a:r>
              <a:rPr lang="en-GB" dirty="0" err="1"/>
              <a:t>arcu</a:t>
            </a:r>
            <a:r>
              <a:rPr lang="en-GB" dirty="0"/>
              <a:t> </a:t>
            </a:r>
            <a:r>
              <a:rPr lang="en-GB" dirty="0" err="1"/>
              <a:t>tincidunt</a:t>
            </a:r>
            <a:r>
              <a:rPr lang="en-GB" dirty="0"/>
              <a:t>, </a:t>
            </a:r>
            <a:r>
              <a:rPr lang="en-GB" dirty="0" err="1"/>
              <a:t>elementum</a:t>
            </a:r>
            <a:r>
              <a:rPr lang="en-GB" dirty="0"/>
              <a:t> ipsum a, </a:t>
            </a:r>
            <a:r>
              <a:rPr lang="en-GB" dirty="0" err="1"/>
              <a:t>pretium</a:t>
            </a:r>
            <a:r>
              <a:rPr lang="en-GB" dirty="0"/>
              <a:t> dui</a:t>
            </a:r>
            <a:endParaRPr kumimoji="0" lang="en-AU" b="0" i="0" u="none" strike="noStrike" kern="0" cap="none" spc="0" normalizeH="0" baseline="0" noProof="1">
              <a:ln>
                <a:noFill/>
              </a:ln>
              <a:solidFill>
                <a:prstClr val="black"/>
              </a:solidFill>
              <a:effectLst/>
              <a:uLnTx/>
              <a:uFillTx/>
              <a:latin typeface="Arial"/>
              <a:cs typeface="Arial"/>
            </a:endParaRPr>
          </a:p>
          <a:p>
            <a:pPr marL="457200" marR="0" lvl="0" indent="-457200" algn="just" defTabSz="4175125" eaLnBrk="1" fontAlgn="auto" latinLnBrk="0" hangingPunct="1">
              <a:lnSpc>
                <a:spcPct val="150000"/>
              </a:lnSpc>
              <a:spcBef>
                <a:spcPts val="0"/>
              </a:spcBef>
              <a:spcAft>
                <a:spcPts val="0"/>
              </a:spcAft>
              <a:buClrTx/>
              <a:buSzPct val="100000"/>
              <a:buFont typeface="Wingdings" panose="05000000000000000000" pitchFamily="2" charset="2"/>
              <a:buChar char="Ø"/>
              <a:tabLst/>
              <a:defRPr/>
            </a:pPr>
            <a:endParaRPr kumimoji="0" lang="en-AU" b="0" i="0" u="none" strike="noStrike" kern="0" cap="none" spc="0" normalizeH="0" baseline="0" noProof="1">
              <a:ln>
                <a:noFill/>
              </a:ln>
              <a:solidFill>
                <a:prstClr val="black"/>
              </a:solidFill>
              <a:effectLst/>
              <a:uLnTx/>
              <a:uFillTx/>
              <a:latin typeface="Arial"/>
              <a:cs typeface="Arial"/>
            </a:endParaRPr>
          </a:p>
          <a:p>
            <a:pPr marL="457200" indent="-457200" algn="just">
              <a:buSzPct val="100000"/>
              <a:buFont typeface="Wingdings" panose="05000000000000000000" pitchFamily="2" charset="2"/>
              <a:buChar char="§"/>
            </a:pPr>
            <a:endParaRPr lang="en-AU" noProof="1"/>
          </a:p>
        </p:txBody>
      </p:sp>
      <p:sp>
        <p:nvSpPr>
          <p:cNvPr id="22" name="Textplatzhalter 21">
            <a:extLst>
              <a:ext uri="{FF2B5EF4-FFF2-40B4-BE49-F238E27FC236}">
                <a16:creationId xmlns:a16="http://schemas.microsoft.com/office/drawing/2014/main" id="{4231AF32-E610-8D19-C1A7-974088578C74}"/>
              </a:ext>
            </a:extLst>
          </p:cNvPr>
          <p:cNvSpPr>
            <a:spLocks noGrp="1"/>
          </p:cNvSpPr>
          <p:nvPr>
            <p:ph type="body" sz="quarter" idx="49"/>
          </p:nvPr>
        </p:nvSpPr>
        <p:spPr>
          <a:xfrm>
            <a:off x="15401303" y="30627913"/>
            <a:ext cx="13333410" cy="585617"/>
          </a:xfrm>
        </p:spPr>
        <p:txBody>
          <a:bodyPr/>
          <a:lstStyle/>
          <a:p>
            <a:r>
              <a:rPr lang="en-AU" noProof="1"/>
              <a:t>Summary, Discussion, and Outlook</a:t>
            </a:r>
          </a:p>
        </p:txBody>
      </p:sp>
      <p:pic>
        <p:nvPicPr>
          <p:cNvPr id="32" name="SemRoomStudy2" hidden="1">
            <a:extLst>
              <a:ext uri="{FF2B5EF4-FFF2-40B4-BE49-F238E27FC236}">
                <a16:creationId xmlns:a16="http://schemas.microsoft.com/office/drawing/2014/main" id="{C26F784C-C71D-651D-29EB-3D166BCB7831}"/>
              </a:ext>
            </a:extLst>
          </p:cNvPr>
          <p:cNvPicPr>
            <a:picLocks noChangeAspect="1"/>
          </p:cNvPicPr>
          <p:nvPr/>
        </p:nvPicPr>
        <p:blipFill rotWithShape="1">
          <a:blip r:embed="rId2">
            <a:extLst>
              <a:ext uri="{28A0092B-C50C-407E-A947-70E740481C1C}">
                <a14:useLocalDpi xmlns:a14="http://schemas.microsoft.com/office/drawing/2010/main" val="0"/>
              </a:ext>
            </a:extLst>
          </a:blip>
          <a:srcRect l="8423" r="9710"/>
          <a:stretch/>
        </p:blipFill>
        <p:spPr>
          <a:xfrm>
            <a:off x="15412401" y="7372749"/>
            <a:ext cx="13284000" cy="5913663"/>
          </a:xfrm>
          <a:prstGeom prst="rect">
            <a:avLst/>
          </a:prstGeom>
        </p:spPr>
      </p:pic>
      <p:sp>
        <p:nvSpPr>
          <p:cNvPr id="105" name="Inhaltsplatzhalter 16">
            <a:extLst>
              <a:ext uri="{FF2B5EF4-FFF2-40B4-BE49-F238E27FC236}">
                <a16:creationId xmlns:a16="http://schemas.microsoft.com/office/drawing/2014/main" id="{A663CF28-CF50-CFC6-D9D2-C9AA44996C8E}"/>
              </a:ext>
            </a:extLst>
          </p:cNvPr>
          <p:cNvSpPr txBox="1">
            <a:spLocks/>
          </p:cNvSpPr>
          <p:nvPr/>
        </p:nvSpPr>
        <p:spPr bwMode="auto">
          <a:xfrm>
            <a:off x="1506086" y="29722977"/>
            <a:ext cx="13232346" cy="728123"/>
          </a:xfrm>
          <a:prstGeom prst="rect">
            <a:avLst/>
          </a:prstGeom>
        </p:spPr>
        <p:txBody>
          <a:bodyPr lIns="0" tIns="0" rIns="0" bIns="0"/>
          <a:lstStyle>
            <a:lvl1pPr marL="1565275" indent="-1565275" algn="l" defTabSz="4175125">
              <a:spcBef>
                <a:spcPts val="0"/>
              </a:spcBef>
              <a:spcAft>
                <a:spcPts val="0"/>
              </a:spcAft>
              <a:buFont typeface="Arial"/>
              <a:buNone/>
              <a:defRPr sz="2300" b="1" i="1">
                <a:solidFill>
                  <a:schemeClr val="tx1"/>
                </a:solidFill>
                <a:latin typeface="Arial"/>
                <a:ea typeface="+mn-ea"/>
                <a:cs typeface="Arial"/>
              </a:defRPr>
            </a:lvl1pPr>
            <a:lvl2pPr marL="3392488" indent="-1304925" algn="l" defTabSz="4175125">
              <a:spcBef>
                <a:spcPts val="0"/>
              </a:spcBef>
              <a:spcAft>
                <a:spcPts val="0"/>
              </a:spcAft>
              <a:buFont typeface="Arial"/>
              <a:buChar char="–"/>
              <a:defRPr sz="1600">
                <a:solidFill>
                  <a:schemeClr val="tx1"/>
                </a:solidFill>
                <a:latin typeface="Arial"/>
                <a:ea typeface="+mn-ea"/>
                <a:cs typeface="Arial"/>
              </a:defRPr>
            </a:lvl2pPr>
            <a:lvl3pPr marL="5219700" indent="-1042988" algn="l" defTabSz="4175125">
              <a:spcBef>
                <a:spcPts val="0"/>
              </a:spcBef>
              <a:spcAft>
                <a:spcPts val="0"/>
              </a:spcAft>
              <a:buFont typeface="Arial"/>
              <a:buChar char="•"/>
              <a:defRPr sz="1600">
                <a:solidFill>
                  <a:schemeClr val="tx1"/>
                </a:solidFill>
                <a:latin typeface="Arial"/>
                <a:ea typeface="+mn-ea"/>
                <a:cs typeface="Arial"/>
              </a:defRPr>
            </a:lvl3pPr>
            <a:lvl4pPr marL="7307263" indent="-1042988" algn="l" defTabSz="4175125">
              <a:spcBef>
                <a:spcPts val="0"/>
              </a:spcBef>
              <a:spcAft>
                <a:spcPts val="0"/>
              </a:spcAft>
              <a:buFont typeface="Arial"/>
              <a:buChar char="–"/>
              <a:defRPr sz="1600">
                <a:solidFill>
                  <a:schemeClr val="tx1"/>
                </a:solidFill>
                <a:latin typeface="Arial"/>
                <a:ea typeface="+mn-ea"/>
                <a:cs typeface="Arial"/>
              </a:defRPr>
            </a:lvl4pPr>
            <a:lvl5pPr marL="9396413" indent="-1042988" algn="l" defTabSz="4175125">
              <a:spcBef>
                <a:spcPts val="0"/>
              </a:spcBef>
              <a:spcAft>
                <a:spcPts val="0"/>
              </a:spcAft>
              <a:buFont typeface="Arial"/>
              <a:buChar char="»"/>
              <a:defRPr sz="1600">
                <a:solidFill>
                  <a:schemeClr val="tx1"/>
                </a:solidFill>
                <a:latin typeface="Arial"/>
                <a:ea typeface="+mn-ea"/>
                <a:cs typeface="Arial"/>
              </a:defRPr>
            </a:lvl5pPr>
            <a:lvl6pPr marL="11485183" indent="-1044108" algn="l" defTabSz="4176431">
              <a:spcBef>
                <a:spcPts val="0"/>
              </a:spcBef>
              <a:buFont typeface="Arial"/>
              <a:buChar char="•"/>
              <a:defRPr sz="9100">
                <a:solidFill>
                  <a:schemeClr val="tx1"/>
                </a:solidFill>
                <a:latin typeface="+mn-lt"/>
                <a:ea typeface="+mn-ea"/>
                <a:cs typeface="+mn-cs"/>
              </a:defRPr>
            </a:lvl6pPr>
            <a:lvl7pPr marL="13573399" indent="-1044108" algn="l" defTabSz="4176431">
              <a:spcBef>
                <a:spcPts val="0"/>
              </a:spcBef>
              <a:buFont typeface="Arial"/>
              <a:buChar char="•"/>
              <a:defRPr sz="9100">
                <a:solidFill>
                  <a:schemeClr val="tx1"/>
                </a:solidFill>
                <a:latin typeface="+mn-lt"/>
                <a:ea typeface="+mn-ea"/>
                <a:cs typeface="+mn-cs"/>
              </a:defRPr>
            </a:lvl7pPr>
            <a:lvl8pPr marL="15661615" indent="-1044108" algn="l" defTabSz="4176431">
              <a:spcBef>
                <a:spcPts val="0"/>
              </a:spcBef>
              <a:buFont typeface="Arial"/>
              <a:buChar char="•"/>
              <a:defRPr sz="9100">
                <a:solidFill>
                  <a:schemeClr val="tx1"/>
                </a:solidFill>
                <a:latin typeface="+mn-lt"/>
                <a:ea typeface="+mn-ea"/>
                <a:cs typeface="+mn-cs"/>
              </a:defRPr>
            </a:lvl8pPr>
            <a:lvl9pPr marL="17749830" indent="-1044108" algn="l" defTabSz="4176431">
              <a:spcBef>
                <a:spcPts val="0"/>
              </a:spcBef>
              <a:buFont typeface="Arial"/>
              <a:buChar char="•"/>
              <a:defRPr sz="9100">
                <a:solidFill>
                  <a:schemeClr val="tx1"/>
                </a:solidFill>
                <a:latin typeface="+mn-lt"/>
                <a:ea typeface="+mn-ea"/>
                <a:cs typeface="+mn-cs"/>
              </a:defRPr>
            </a:lvl9pPr>
          </a:lstStyle>
          <a:p>
            <a:r>
              <a:rPr lang="en-AU" noProof="1">
                <a:latin typeface="+mj-lt"/>
              </a:rPr>
              <a:t>Figure 2. </a:t>
            </a:r>
            <a:r>
              <a:rPr lang="en-AU" b="0" i="0" spc="-20" noProof="1">
                <a:latin typeface="+mj-lt"/>
                <a:ea typeface="MS Mincho" panose="02020609040205080304" pitchFamily="49" charset="-128"/>
              </a:rPr>
              <a:t>Some figure showing something.</a:t>
            </a:r>
            <a:endParaRPr lang="en-AU" b="0" i="0" noProof="1">
              <a:latin typeface="+mj-lt"/>
            </a:endParaRPr>
          </a:p>
        </p:txBody>
      </p:sp>
      <p:sp>
        <p:nvSpPr>
          <p:cNvPr id="28" name="Textplatzhalter 2">
            <a:extLst>
              <a:ext uri="{FF2B5EF4-FFF2-40B4-BE49-F238E27FC236}">
                <a16:creationId xmlns:a16="http://schemas.microsoft.com/office/drawing/2014/main" id="{1C4A7948-1F7C-5189-5082-3CCB4417048A}"/>
              </a:ext>
            </a:extLst>
          </p:cNvPr>
          <p:cNvSpPr txBox="1">
            <a:spLocks/>
          </p:cNvSpPr>
          <p:nvPr/>
        </p:nvSpPr>
        <p:spPr bwMode="auto">
          <a:xfrm>
            <a:off x="15240864" y="6743582"/>
            <a:ext cx="13333412" cy="629167"/>
          </a:xfrm>
          <a:prstGeom prst="rect">
            <a:avLst/>
          </a:prstGeom>
        </p:spPr>
        <p:txBody>
          <a:bodyPr lIns="180000" tIns="0" rIns="0" bIns="0"/>
          <a:lstStyle>
            <a:lvl1pPr marL="1565275" indent="-1565275" algn="l" defTabSz="4175125">
              <a:spcBef>
                <a:spcPts val="0"/>
              </a:spcBef>
              <a:spcAft>
                <a:spcPts val="0"/>
              </a:spcAft>
              <a:buFont typeface="Arial"/>
              <a:buNone/>
              <a:defRPr sz="3800" b="1">
                <a:solidFill>
                  <a:schemeClr val="tx1"/>
                </a:solidFill>
                <a:latin typeface="+mn-lt"/>
                <a:ea typeface="+mn-ea"/>
                <a:cs typeface="+mn-cs"/>
              </a:defRPr>
            </a:lvl1pPr>
            <a:lvl2pPr marL="714375" indent="-714375" algn="l" defTabSz="4175125">
              <a:spcBef>
                <a:spcPts val="0"/>
              </a:spcBef>
              <a:spcAft>
                <a:spcPts val="0"/>
              </a:spcAft>
              <a:buFont typeface="Wingdings"/>
              <a:buChar char="§"/>
              <a:defRPr sz="2300">
                <a:solidFill>
                  <a:schemeClr val="tx1"/>
                </a:solidFill>
                <a:latin typeface="+mn-lt"/>
                <a:ea typeface="+mn-ea"/>
                <a:cs typeface="+mn-cs"/>
              </a:defRPr>
            </a:lvl2pPr>
            <a:lvl3pPr marL="5219700" indent="-1042988" algn="l" defTabSz="4175125">
              <a:spcBef>
                <a:spcPts val="0"/>
              </a:spcBef>
              <a:spcAft>
                <a:spcPts val="0"/>
              </a:spcAft>
              <a:buFont typeface="Arial"/>
              <a:buChar char="•"/>
              <a:defRPr sz="2300">
                <a:solidFill>
                  <a:schemeClr val="tx1"/>
                </a:solidFill>
                <a:latin typeface="+mn-lt"/>
                <a:ea typeface="+mn-ea"/>
                <a:cs typeface="+mn-cs"/>
              </a:defRPr>
            </a:lvl3pPr>
            <a:lvl4pPr marL="7307263" indent="-1042988" algn="l" defTabSz="4175125">
              <a:spcBef>
                <a:spcPts val="0"/>
              </a:spcBef>
              <a:spcAft>
                <a:spcPts val="0"/>
              </a:spcAft>
              <a:buFont typeface="Arial"/>
              <a:buChar char="–"/>
              <a:defRPr sz="2300">
                <a:solidFill>
                  <a:schemeClr val="tx1"/>
                </a:solidFill>
                <a:latin typeface="+mn-lt"/>
                <a:ea typeface="+mn-ea"/>
                <a:cs typeface="+mn-cs"/>
              </a:defRPr>
            </a:lvl4pPr>
            <a:lvl5pPr marL="9396413" indent="-1042988" algn="l" defTabSz="4175125">
              <a:spcBef>
                <a:spcPts val="0"/>
              </a:spcBef>
              <a:spcAft>
                <a:spcPts val="0"/>
              </a:spcAft>
              <a:buFont typeface="Arial"/>
              <a:buChar char="»"/>
              <a:defRPr sz="2300">
                <a:solidFill>
                  <a:schemeClr val="tx1"/>
                </a:solidFill>
                <a:latin typeface="+mn-lt"/>
                <a:ea typeface="+mn-ea"/>
                <a:cs typeface="+mn-cs"/>
              </a:defRPr>
            </a:lvl5pPr>
            <a:lvl6pPr marL="11485183" indent="-1044108" algn="l" defTabSz="4176431">
              <a:spcBef>
                <a:spcPts val="0"/>
              </a:spcBef>
              <a:buFont typeface="Arial"/>
              <a:buChar char="•"/>
              <a:defRPr sz="9100">
                <a:solidFill>
                  <a:schemeClr val="tx1"/>
                </a:solidFill>
                <a:latin typeface="+mn-lt"/>
                <a:ea typeface="+mn-ea"/>
                <a:cs typeface="+mn-cs"/>
              </a:defRPr>
            </a:lvl6pPr>
            <a:lvl7pPr marL="13573399" indent="-1044108" algn="l" defTabSz="4176431">
              <a:spcBef>
                <a:spcPts val="0"/>
              </a:spcBef>
              <a:buFont typeface="Arial"/>
              <a:buChar char="•"/>
              <a:defRPr sz="9100">
                <a:solidFill>
                  <a:schemeClr val="tx1"/>
                </a:solidFill>
                <a:latin typeface="+mn-lt"/>
                <a:ea typeface="+mn-ea"/>
                <a:cs typeface="+mn-cs"/>
              </a:defRPr>
            </a:lvl7pPr>
            <a:lvl8pPr marL="15661615" indent="-1044108" algn="l" defTabSz="4176431">
              <a:spcBef>
                <a:spcPts val="0"/>
              </a:spcBef>
              <a:buFont typeface="Arial"/>
              <a:buChar char="•"/>
              <a:defRPr sz="9100">
                <a:solidFill>
                  <a:schemeClr val="tx1"/>
                </a:solidFill>
                <a:latin typeface="+mn-lt"/>
                <a:ea typeface="+mn-ea"/>
                <a:cs typeface="+mn-cs"/>
              </a:defRPr>
            </a:lvl8pPr>
            <a:lvl9pPr marL="17749830" indent="-1044108" algn="l" defTabSz="4176431">
              <a:spcBef>
                <a:spcPts val="0"/>
              </a:spcBef>
              <a:buFont typeface="Arial"/>
              <a:buChar char="•"/>
              <a:defRPr sz="9100">
                <a:solidFill>
                  <a:schemeClr val="tx1"/>
                </a:solidFill>
                <a:latin typeface="+mn-lt"/>
                <a:ea typeface="+mn-ea"/>
                <a:cs typeface="+mn-cs"/>
              </a:defRPr>
            </a:lvl9pPr>
          </a:lstStyle>
          <a:p>
            <a:r>
              <a:rPr lang="en-AU" noProof="1"/>
              <a:t>Another headline (optional for figures)</a:t>
            </a:r>
          </a:p>
        </p:txBody>
      </p:sp>
      <p:sp>
        <p:nvSpPr>
          <p:cNvPr id="33" name="Rechteck 32">
            <a:extLst>
              <a:ext uri="{FF2B5EF4-FFF2-40B4-BE49-F238E27FC236}">
                <a16:creationId xmlns:a16="http://schemas.microsoft.com/office/drawing/2014/main" id="{FFC36778-9A9B-9CC7-86D2-B7E221ABE42B}"/>
              </a:ext>
            </a:extLst>
          </p:cNvPr>
          <p:cNvSpPr/>
          <p:nvPr/>
        </p:nvSpPr>
        <p:spPr>
          <a:xfrm>
            <a:off x="31629819" y="1726984"/>
            <a:ext cx="5328592" cy="4280601"/>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rPr>
              <a:t>This is the header box of the poster. Please make sure that there is no content outside the boundaries of the header box.</a:t>
            </a:r>
          </a:p>
        </p:txBody>
      </p:sp>
      <p:sp>
        <p:nvSpPr>
          <p:cNvPr id="40" name="Rechteck 39">
            <a:extLst>
              <a:ext uri="{FF2B5EF4-FFF2-40B4-BE49-F238E27FC236}">
                <a16:creationId xmlns:a16="http://schemas.microsoft.com/office/drawing/2014/main" id="{D37DCC2A-909C-858D-5607-979833319B60}"/>
              </a:ext>
            </a:extLst>
          </p:cNvPr>
          <p:cNvSpPr/>
          <p:nvPr/>
        </p:nvSpPr>
        <p:spPr>
          <a:xfrm>
            <a:off x="31629819" y="6170578"/>
            <a:ext cx="5328592" cy="30961488"/>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rPr>
              <a:t>This is the content block – feel free to individualize/adjust and modify in any way you like – </a:t>
            </a:r>
            <a:r>
              <a:rPr lang="en-GB" sz="3200" dirty="0">
                <a:solidFill>
                  <a:schemeClr val="bg1"/>
                </a:solidFill>
              </a:rPr>
              <a:t>as long as </a:t>
            </a:r>
            <a:r>
              <a:rPr lang="en-GB" sz="3200" b="1" dirty="0">
                <a:solidFill>
                  <a:schemeClr val="bg1"/>
                </a:solidFill>
              </a:rPr>
              <a:t>you do not place any content in the margins of the poster.</a:t>
            </a:r>
            <a:endParaRPr lang="en-US" sz="3200" b="1" dirty="0">
              <a:solidFill>
                <a:schemeClr val="bg1"/>
              </a:solidFill>
            </a:endParaRPr>
          </a:p>
        </p:txBody>
      </p:sp>
      <p:sp>
        <p:nvSpPr>
          <p:cNvPr id="41" name="Rechteck 40">
            <a:extLst>
              <a:ext uri="{FF2B5EF4-FFF2-40B4-BE49-F238E27FC236}">
                <a16:creationId xmlns:a16="http://schemas.microsoft.com/office/drawing/2014/main" id="{EEDA7FF6-316A-5B6A-BEFA-9B192DCFA862}"/>
              </a:ext>
            </a:extLst>
          </p:cNvPr>
          <p:cNvSpPr/>
          <p:nvPr/>
        </p:nvSpPr>
        <p:spPr>
          <a:xfrm>
            <a:off x="31629819" y="37295059"/>
            <a:ext cx="5328592" cy="5513466"/>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rPr>
              <a:t>This is the block for references and for the footer of your poster. We recommend not to change any formatting here.</a:t>
            </a:r>
          </a:p>
        </p:txBody>
      </p:sp>
      <mc:AlternateContent xmlns:mc="http://schemas.openxmlformats.org/markup-compatibility/2006" xmlns:cx1="http://schemas.microsoft.com/office/drawing/2015/9/8/chartex">
        <mc:Choice Requires="cx1">
          <p:graphicFrame>
            <p:nvGraphicFramePr>
              <p:cNvPr id="44" name="Diagramm 43">
                <a:extLst>
                  <a:ext uri="{FF2B5EF4-FFF2-40B4-BE49-F238E27FC236}">
                    <a16:creationId xmlns:a16="http://schemas.microsoft.com/office/drawing/2014/main" id="{A5884387-3FA7-7F46-D20E-ABD3D8C274DA}"/>
                  </a:ext>
                </a:extLst>
              </p:cNvPr>
              <p:cNvGraphicFramePr/>
              <p:nvPr>
                <p:extLst>
                  <p:ext uri="{D42A27DB-BD31-4B8C-83A1-F6EECF244321}">
                    <p14:modId xmlns:p14="http://schemas.microsoft.com/office/powerpoint/2010/main" val="1344062904"/>
                  </p:ext>
                </p:extLst>
              </p:nvPr>
            </p:nvGraphicFramePr>
            <p:xfrm>
              <a:off x="15498762" y="7506001"/>
              <a:ext cx="13075513" cy="6202614"/>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4" name="Diagramm 43">
                <a:extLst>
                  <a:ext uri="{FF2B5EF4-FFF2-40B4-BE49-F238E27FC236}">
                    <a16:creationId xmlns:a16="http://schemas.microsoft.com/office/drawing/2014/main" id="{A5884387-3FA7-7F46-D20E-ABD3D8C274DA}"/>
                  </a:ext>
                </a:extLst>
              </p:cNvPr>
              <p:cNvPicPr>
                <a:picLocks noGrp="1" noRot="1" noChangeAspect="1" noMove="1" noResize="1" noEditPoints="1" noAdjustHandles="1" noChangeArrowheads="1" noChangeShapeType="1"/>
              </p:cNvPicPr>
              <p:nvPr/>
            </p:nvPicPr>
            <p:blipFill>
              <a:blip r:embed="rId9"/>
              <a:stretch>
                <a:fillRect/>
              </a:stretch>
            </p:blipFill>
            <p:spPr>
              <a:xfrm>
                <a:off x="15498762" y="7506001"/>
                <a:ext cx="13075513" cy="6202614"/>
              </a:xfrm>
              <a:prstGeom prst="rect">
                <a:avLst/>
              </a:prstGeom>
            </p:spPr>
          </p:pic>
        </mc:Fallback>
      </mc:AlternateContent>
      <p:pic>
        <p:nvPicPr>
          <p:cNvPr id="13" name="Grafik 12">
            <a:extLst>
              <a:ext uri="{FF2B5EF4-FFF2-40B4-BE49-F238E27FC236}">
                <a16:creationId xmlns:a16="http://schemas.microsoft.com/office/drawing/2014/main" id="{E0B153D4-FA32-5017-8A7A-7B248C569B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colorTemperature colorTemp="4507"/>
                    </a14:imgEffect>
                    <a14:imgEffect>
                      <a14:saturation sat="18000"/>
                    </a14:imgEffect>
                  </a14:imgLayer>
                </a14:imgProps>
              </a:ext>
              <a:ext uri="{28A0092B-C50C-407E-A947-70E740481C1C}">
                <a14:useLocalDpi xmlns:a14="http://schemas.microsoft.com/office/drawing/2010/main" val="0"/>
              </a:ext>
            </a:extLst>
          </a:blip>
          <a:srcRect t="-1" b="32324"/>
          <a:stretch/>
        </p:blipFill>
        <p:spPr>
          <a:xfrm>
            <a:off x="1444197" y="23579052"/>
            <a:ext cx="13248000" cy="5986548"/>
          </a:xfrm>
          <a:prstGeom prst="rect">
            <a:avLst/>
          </a:prstGeom>
        </p:spPr>
      </p:pic>
      <p:sp>
        <p:nvSpPr>
          <p:cNvPr id="24" name="Textplatzhalter 3">
            <a:extLst>
              <a:ext uri="{FF2B5EF4-FFF2-40B4-BE49-F238E27FC236}">
                <a16:creationId xmlns:a16="http://schemas.microsoft.com/office/drawing/2014/main" id="{386496BF-4E97-C2A9-5F67-62E546A67BDF}"/>
              </a:ext>
            </a:extLst>
          </p:cNvPr>
          <p:cNvSpPr txBox="1">
            <a:spLocks/>
          </p:cNvSpPr>
          <p:nvPr/>
        </p:nvSpPr>
        <p:spPr bwMode="auto">
          <a:xfrm>
            <a:off x="15440476" y="23579053"/>
            <a:ext cx="13333412" cy="6352880"/>
          </a:xfrm>
          <a:prstGeom prst="rect">
            <a:avLst/>
          </a:prstGeom>
          <a:solidFill>
            <a:schemeClr val="accent1">
              <a:lumMod val="20000"/>
              <a:lumOff val="80000"/>
            </a:schemeClr>
          </a:solidFill>
        </p:spPr>
        <p:txBody>
          <a:bodyPr lIns="180000" tIns="180000" rIns="180000" bIns="180000"/>
          <a:lstStyle>
            <a:lvl1pPr marL="0" indent="0" algn="l" defTabSz="4175125">
              <a:spcBef>
                <a:spcPts val="0"/>
              </a:spcBef>
              <a:spcAft>
                <a:spcPts val="0"/>
              </a:spcAft>
              <a:buFont typeface="Arial"/>
              <a:buNone/>
              <a:defRPr lang="de-DE" sz="2600" b="0" i="0" u="none" strike="noStrike">
                <a:solidFill>
                  <a:schemeClr val="tx1"/>
                </a:solidFill>
                <a:latin typeface="+mn-lt"/>
                <a:ea typeface="+mn-ea"/>
                <a:cs typeface="+mn-cs"/>
              </a:defRPr>
            </a:lvl1pPr>
            <a:lvl2pPr marL="714375" indent="-714375" algn="l" defTabSz="4175125">
              <a:spcBef>
                <a:spcPts val="0"/>
              </a:spcBef>
              <a:spcAft>
                <a:spcPts val="0"/>
              </a:spcAft>
              <a:buFont typeface="Wingdings"/>
              <a:buChar char="§"/>
              <a:defRPr sz="2300">
                <a:solidFill>
                  <a:schemeClr val="tx1"/>
                </a:solidFill>
                <a:latin typeface="+mn-lt"/>
                <a:ea typeface="+mn-ea"/>
                <a:cs typeface="+mn-cs"/>
              </a:defRPr>
            </a:lvl2pPr>
            <a:lvl3pPr marL="5219700" indent="-1042988" algn="l" defTabSz="4175125">
              <a:spcBef>
                <a:spcPts val="0"/>
              </a:spcBef>
              <a:spcAft>
                <a:spcPts val="0"/>
              </a:spcAft>
              <a:buFont typeface="Arial"/>
              <a:buChar char="•"/>
              <a:defRPr sz="2300">
                <a:solidFill>
                  <a:schemeClr val="tx1"/>
                </a:solidFill>
                <a:latin typeface="+mn-lt"/>
                <a:ea typeface="+mn-ea"/>
                <a:cs typeface="+mn-cs"/>
              </a:defRPr>
            </a:lvl3pPr>
            <a:lvl4pPr marL="7307263" indent="-1042988" algn="l" defTabSz="4175125">
              <a:spcBef>
                <a:spcPts val="0"/>
              </a:spcBef>
              <a:spcAft>
                <a:spcPts val="0"/>
              </a:spcAft>
              <a:buFont typeface="Arial"/>
              <a:buChar char="–"/>
              <a:defRPr sz="2300">
                <a:solidFill>
                  <a:schemeClr val="tx1"/>
                </a:solidFill>
                <a:latin typeface="+mn-lt"/>
                <a:ea typeface="+mn-ea"/>
                <a:cs typeface="+mn-cs"/>
              </a:defRPr>
            </a:lvl4pPr>
            <a:lvl5pPr marL="9396413" indent="-1042988" algn="l" defTabSz="4175125">
              <a:spcBef>
                <a:spcPts val="0"/>
              </a:spcBef>
              <a:spcAft>
                <a:spcPts val="0"/>
              </a:spcAft>
              <a:buFont typeface="Arial"/>
              <a:buChar char="»"/>
              <a:defRPr sz="2300">
                <a:solidFill>
                  <a:schemeClr val="tx1"/>
                </a:solidFill>
                <a:latin typeface="+mn-lt"/>
                <a:ea typeface="+mn-ea"/>
                <a:cs typeface="+mn-cs"/>
              </a:defRPr>
            </a:lvl5pPr>
            <a:lvl6pPr marL="11485183" indent="-1044108" algn="l" defTabSz="4176431">
              <a:spcBef>
                <a:spcPts val="0"/>
              </a:spcBef>
              <a:buFont typeface="Arial"/>
              <a:buChar char="•"/>
              <a:defRPr sz="9100">
                <a:solidFill>
                  <a:schemeClr val="tx1"/>
                </a:solidFill>
                <a:latin typeface="+mn-lt"/>
                <a:ea typeface="+mn-ea"/>
                <a:cs typeface="+mn-cs"/>
              </a:defRPr>
            </a:lvl6pPr>
            <a:lvl7pPr marL="13573399" indent="-1044108" algn="l" defTabSz="4176431">
              <a:spcBef>
                <a:spcPts val="0"/>
              </a:spcBef>
              <a:buFont typeface="Arial"/>
              <a:buChar char="•"/>
              <a:defRPr sz="9100">
                <a:solidFill>
                  <a:schemeClr val="tx1"/>
                </a:solidFill>
                <a:latin typeface="+mn-lt"/>
                <a:ea typeface="+mn-ea"/>
                <a:cs typeface="+mn-cs"/>
              </a:defRPr>
            </a:lvl7pPr>
            <a:lvl8pPr marL="15661615" indent="-1044108" algn="l" defTabSz="4176431">
              <a:spcBef>
                <a:spcPts val="0"/>
              </a:spcBef>
              <a:buFont typeface="Arial"/>
              <a:buChar char="•"/>
              <a:defRPr sz="9100">
                <a:solidFill>
                  <a:schemeClr val="tx1"/>
                </a:solidFill>
                <a:latin typeface="+mn-lt"/>
                <a:ea typeface="+mn-ea"/>
                <a:cs typeface="+mn-cs"/>
              </a:defRPr>
            </a:lvl8pPr>
            <a:lvl9pPr marL="17749830" indent="-1044108" algn="l" defTabSz="4176431">
              <a:spcBef>
                <a:spcPts val="0"/>
              </a:spcBef>
              <a:buFont typeface="Arial"/>
              <a:buChar char="•"/>
              <a:defRPr sz="9100">
                <a:solidFill>
                  <a:schemeClr val="tx1"/>
                </a:solidFill>
                <a:latin typeface="+mn-lt"/>
                <a:ea typeface="+mn-ea"/>
                <a:cs typeface="+mn-cs"/>
              </a:defRPr>
            </a:lvl9pPr>
          </a:lstStyle>
          <a:p>
            <a:pPr marL="457200" indent="-457200" algn="just">
              <a:lnSpc>
                <a:spcPct val="150000"/>
              </a:lnSpc>
              <a:buFont typeface="Wingdings" panose="05000000000000000000" pitchFamily="2" charset="2"/>
              <a:buChar char="§"/>
              <a:defRPr/>
            </a:pPr>
            <a:r>
              <a:rPr lang="en-GB" dirty="0"/>
              <a:t>Try to use less text, instead use more figures with graphs, schemes and visualizations of data</a:t>
            </a:r>
          </a:p>
          <a:p>
            <a:pPr marL="457200" indent="-457200" algn="just">
              <a:lnSpc>
                <a:spcPct val="150000"/>
              </a:lnSpc>
              <a:buFont typeface="Wingdings" panose="05000000000000000000" pitchFamily="2" charset="2"/>
              <a:buChar char="§"/>
              <a:defRPr/>
            </a:pPr>
            <a:endParaRPr lang="en-AU" noProof="1">
              <a:solidFill>
                <a:prstClr val="black"/>
              </a:solidFill>
              <a:latin typeface="Arial"/>
              <a:cs typeface="Arial"/>
            </a:endParaRPr>
          </a:p>
          <a:p>
            <a:pPr marL="457200" indent="-457200" algn="just">
              <a:lnSpc>
                <a:spcPct val="150000"/>
              </a:lnSpc>
              <a:buFont typeface="Wingdings" panose="05000000000000000000" pitchFamily="2" charset="2"/>
              <a:buChar char="§"/>
              <a:defRPr/>
            </a:pPr>
            <a:endParaRPr lang="en-AU" noProof="1"/>
          </a:p>
        </p:txBody>
      </p:sp>
      <p:pic>
        <p:nvPicPr>
          <p:cNvPr id="38" name="Inhaltsplatzhalter 26">
            <a:extLst>
              <a:ext uri="{FF2B5EF4-FFF2-40B4-BE49-F238E27FC236}">
                <a16:creationId xmlns:a16="http://schemas.microsoft.com/office/drawing/2014/main" id="{74457257-4DC9-C9B6-CF8C-B652E3A9F91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bwMode="auto">
          <a:xfrm>
            <a:off x="1436086" y="39915877"/>
            <a:ext cx="2181600" cy="2181600"/>
          </a:xfrm>
          <a:prstGeom prst="rect">
            <a:avLst/>
          </a:prstGeom>
        </p:spPr>
      </p:pic>
      <p:sp>
        <p:nvSpPr>
          <p:cNvPr id="12" name="Rechteck 11">
            <a:extLst>
              <a:ext uri="{FF2B5EF4-FFF2-40B4-BE49-F238E27FC236}">
                <a16:creationId xmlns:a16="http://schemas.microsoft.com/office/drawing/2014/main" id="{6EAFDA11-A03A-8A56-B40B-069EDDCD55D7}"/>
              </a:ext>
            </a:extLst>
          </p:cNvPr>
          <p:cNvSpPr/>
          <p:nvPr/>
        </p:nvSpPr>
        <p:spPr>
          <a:xfrm>
            <a:off x="-6687609" y="39948449"/>
            <a:ext cx="5328592" cy="2860075"/>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rPr>
              <a:t>Replace the QR code (it currently points to the AAC website)</a:t>
            </a:r>
          </a:p>
        </p:txBody>
      </p:sp>
      <p:pic>
        <p:nvPicPr>
          <p:cNvPr id="17" name="Grafik 16" descr="Präsentation mit Balkendiagramm">
            <a:extLst>
              <a:ext uri="{FF2B5EF4-FFF2-40B4-BE49-F238E27FC236}">
                <a16:creationId xmlns:a16="http://schemas.microsoft.com/office/drawing/2014/main" id="{20CB0B0F-F521-4DAE-A825-B82ACAC103C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990537" y="26300806"/>
            <a:ext cx="2160000" cy="2160000"/>
          </a:xfrm>
          <a:prstGeom prst="rect">
            <a:avLst/>
          </a:prstGeom>
        </p:spPr>
      </p:pic>
      <p:pic>
        <p:nvPicPr>
          <p:cNvPr id="23" name="Grafik 22" descr="Kopf mit Zahnrädern">
            <a:extLst>
              <a:ext uri="{FF2B5EF4-FFF2-40B4-BE49-F238E27FC236}">
                <a16:creationId xmlns:a16="http://schemas.microsoft.com/office/drawing/2014/main" id="{61B6EA55-B3D7-49E7-A877-71D90C56325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2378538" y="26300806"/>
            <a:ext cx="2160000" cy="2160000"/>
          </a:xfrm>
          <a:prstGeom prst="rect">
            <a:avLst/>
          </a:prstGeom>
        </p:spPr>
      </p:pic>
      <p:pic>
        <p:nvPicPr>
          <p:cNvPr id="26" name="Grafik 25" descr="Klassenzimmer">
            <a:extLst>
              <a:ext uri="{FF2B5EF4-FFF2-40B4-BE49-F238E27FC236}">
                <a16:creationId xmlns:a16="http://schemas.microsoft.com/office/drawing/2014/main" id="{89C5668C-0598-4B29-B79A-ED00D9FA495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8798849" y="26300806"/>
            <a:ext cx="2160000" cy="2160000"/>
          </a:xfrm>
          <a:prstGeom prst="rect">
            <a:avLst/>
          </a:prstGeom>
        </p:spPr>
      </p:pic>
      <p:pic>
        <p:nvPicPr>
          <p:cNvPr id="29" name="Grafik 28" descr="Balkendiagramm mit Aufwärtstrend">
            <a:extLst>
              <a:ext uri="{FF2B5EF4-FFF2-40B4-BE49-F238E27FC236}">
                <a16:creationId xmlns:a16="http://schemas.microsoft.com/office/drawing/2014/main" id="{333E34AE-6A35-4A90-A416-CC430D34891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5984653" y="26300806"/>
            <a:ext cx="2160000" cy="2160000"/>
          </a:xfrm>
          <a:prstGeom prst="rect">
            <a:avLst/>
          </a:prstGeom>
        </p:spPr>
      </p:pic>
      <p:sp>
        <p:nvSpPr>
          <p:cNvPr id="30" name="Pfeil: nach rechts 29">
            <a:extLst>
              <a:ext uri="{FF2B5EF4-FFF2-40B4-BE49-F238E27FC236}">
                <a16:creationId xmlns:a16="http://schemas.microsoft.com/office/drawing/2014/main" id="{9F0C47BA-6D86-4353-B67A-67F47C1370F8}"/>
              </a:ext>
            </a:extLst>
          </p:cNvPr>
          <p:cNvSpPr/>
          <p:nvPr/>
        </p:nvSpPr>
        <p:spPr>
          <a:xfrm>
            <a:off x="21506939" y="27128778"/>
            <a:ext cx="576064" cy="504056"/>
          </a:xfrm>
          <a:prstGeom prst="rightArrow">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Pfeil: nach rechts 38">
            <a:extLst>
              <a:ext uri="{FF2B5EF4-FFF2-40B4-BE49-F238E27FC236}">
                <a16:creationId xmlns:a16="http://schemas.microsoft.com/office/drawing/2014/main" id="{1529F054-F38F-4C01-82EB-9897F840DA5F}"/>
              </a:ext>
            </a:extLst>
          </p:cNvPr>
          <p:cNvSpPr/>
          <p:nvPr/>
        </p:nvSpPr>
        <p:spPr>
          <a:xfrm>
            <a:off x="25102407" y="27128778"/>
            <a:ext cx="576064" cy="504056"/>
          </a:xfrm>
          <a:prstGeom prst="rightArrow">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88683263"/>
      </p:ext>
    </p:extLst>
  </p:cSld>
  <p:clrMapOvr>
    <a:masterClrMapping/>
  </p:clrMapOvr>
</p:sld>
</file>

<file path=ppt/theme/theme1.xml><?xml version="1.0" encoding="utf-8"?>
<a:theme xmlns:a="http://schemas.openxmlformats.org/drawingml/2006/main" name="WissPoster DIN A0 Logo unte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 RWTH Aachen">
      <a:majorFont>
        <a:latin typeface="Arial"/>
        <a:ea typeface="Arial"/>
        <a:cs typeface="Arial"/>
      </a:majorFont>
      <a:minorFont>
        <a:latin typeface="Arial"/>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PosterMaster</Template>
  <TotalTime>0</TotalTime>
  <Words>1013</Words>
  <Application>Microsoft Office PowerPoint</Application>
  <DocSecurity>0</DocSecurity>
  <PresentationFormat>Benutzerdefiniert</PresentationFormat>
  <Paragraphs>57</Paragraphs>
  <Slides>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Segoe UI Light</vt:lpstr>
      <vt:lpstr>Wingdings</vt:lpstr>
      <vt:lpstr>WissPoster DIN A0 Logo unten</vt:lpstr>
      <vt:lpstr>PowerPoint-Präsentation</vt:lpstr>
    </vt:vector>
  </TitlesOfParts>
  <Manager/>
  <Company>IMA-ZLW</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Tristan Langer</dc:creator>
  <cp:keywords/>
  <dc:description/>
  <cp:lastModifiedBy>Martin Dietze</cp:lastModifiedBy>
  <cp:revision>160</cp:revision>
  <cp:lastPrinted>2023-02-28T08:00:56Z</cp:lastPrinted>
  <dcterms:created xsi:type="dcterms:W3CDTF">2018-07-19T08:52:47Z</dcterms:created>
  <dcterms:modified xsi:type="dcterms:W3CDTF">2025-01-28T06:51:30Z</dcterms:modified>
  <cp:category/>
  <dc:identifier/>
  <cp:contentStatus/>
  <dc:language/>
  <cp:version/>
</cp:coreProperties>
</file>